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Playfair Display Black" panose="00000A00000000000000" pitchFamily="2" charset="-52"/>
      <p:bold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Light" panose="00000400000000000000" pitchFamily="2" charset="0"/>
      <p:regular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ae0"/>
    <a:srgbClr val="9a9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6357" autoAdjust="0"/>
  </p:normalViewPr>
  <p:slideViewPr>
    <p:cSldViewPr snapToGrid="0" showGuides="1">
      <p:cViewPr varScale="1">
        <p:scale>
          <a:sx n="94" d="100"/>
          <a:sy n="94" d="100"/>
        </p:scale>
        <p:origin x="90" y="46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D6F-4F92-8A7F-2DF3A88257A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D6F-4F92-8A7F-2DF3A88257A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D6F-4F92-8A7F-2DF3A88257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6F-4F92-8A7F-2DF3A88257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6F-4F92-8A7F-2DF3A88257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440-4F9B-B69E-DEB36DF0544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440-4F9B-B69E-DEB36DF0544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440-4F9B-B69E-DEB36DF0544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440-4F9B-B69E-DEB36DF05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40-4F9B-B69E-DEB36DF054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40-4F9B-B69E-DEB36DF054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200" b="0">
                <a:solidFill>
                  <a:schemeClr val="tx1"/>
                </a:solidFill>
              </a:defRPr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4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A-45CA-A43B-240A8DC2E0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A-45CA-A43B-240A8DC2E0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A-45CA-A43B-240A8DC2E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5-4A74-88DA-69AF5A1234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5-4A74-88DA-69AF5A1234B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35-4A74-88DA-69AF5A123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27.04.2020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27.04.2020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0902-9F98-4C05-B860-DBF5F260B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rawing 126">
            <a:extLst>
              <a:ext uri="{FF2B5EF4-FFF2-40B4-BE49-F238E27FC236}">
                <a16:creationId xmlns:a16="http://schemas.microsoft.com/office/drawing/2014/main" id="{9F8DD3E5-4E47-4276-BB1C-C71A7AA8B331}"/>
              </a:ext>
            </a:extLst>
          </p:cNvPr>
          <p:cNvSpPr/>
          <p:nvPr userDrawn="1"/>
        </p:nvSpPr>
        <p:spPr>
          <a:xfrm>
            <a:off x="8893056" y="152621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Drawing 84">
            <a:extLst>
              <a:ext uri="{FF2B5EF4-FFF2-40B4-BE49-F238E27FC236}">
                <a16:creationId xmlns:a16="http://schemas.microsoft.com/office/drawing/2014/main" id="{F491B34D-CE94-4942-8251-B2C50323EC1F}"/>
              </a:ext>
            </a:extLst>
          </p:cNvPr>
          <p:cNvSpPr/>
          <p:nvPr/>
        </p:nvSpPr>
        <p:spPr>
          <a:xfrm rot="12376119">
            <a:off x="4745929" y="4827714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Drawing 1">
            <a:extLst>
              <a:ext uri="{FF2B5EF4-FFF2-40B4-BE49-F238E27FC236}">
                <a16:creationId xmlns:a16="http://schemas.microsoft.com/office/drawing/2014/main" id="{7B2BECD3-6038-459B-9D91-E8582844B5D1}"/>
              </a:ext>
            </a:extLst>
          </p:cNvPr>
          <p:cNvGrpSpPr/>
          <p:nvPr/>
        </p:nvGrpSpPr>
        <p:grpSpPr>
          <a:xfrm>
            <a:off x="4371544" y="5178312"/>
            <a:ext cx="1421025" cy="1389875"/>
            <a:chOff x="151177" y="5689084"/>
            <a:chExt cx="1421025" cy="1389875"/>
          </a:xfrm>
          <a:solidFill>
            <a:schemeClr val="accent4">
              <a:alpha val="60000"/>
            </a:schemeClr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DF3BD26E-A040-462B-8264-4A9348B254AA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E8FBBC3-93CB-45A5-91C7-E223AB47A313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5C07E668-528B-4A95-93F4-02F2B442FAF3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B1EF547E-A824-4E01-B3B5-44E369160445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A4ACF76B-B17E-43ED-96D5-3C72D12CD0D6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3726DF78-E468-47BA-A88B-D299F9D2B23F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C8C2304D-3793-49CE-900D-79B3A5FF9E41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8B75CB01-0E7B-4FC4-8B1F-7A5F85E239FB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E05DCF88-C6A9-4A8C-8C59-67EE87B134F2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2756650D-6827-418F-9311-02DA84E21322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F44E0069-9366-422F-8B57-BFD818ABE3DB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81CBED54-366C-418F-9E11-F2A956764AA2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E1D44212-81F4-4287-A0BE-86721B90CB54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83B3DB2-A15C-40FD-BC99-850483ED45F2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1D60D8D5-EBE9-4138-A9DD-C82F55999AB9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12640E2B-09AB-4C8B-9767-2B09C040F895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8B1C7F01-89D9-40C9-88BE-5327CF2C8109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3548254-14BE-408E-BE62-3EE037233AAC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8A066BBB-BDEB-4ED3-B56E-6240F7FF1092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693DCA1C-F307-41E5-BF21-C7FBB701E719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79069772-063A-4452-9EA8-09655F170DF6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Drawing 131">
            <a:extLst>
              <a:ext uri="{FF2B5EF4-FFF2-40B4-BE49-F238E27FC236}">
                <a16:creationId xmlns:a16="http://schemas.microsoft.com/office/drawing/2014/main" id="{7046CC55-3C9A-4D72-A6B7-CC477304CB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03185" y="-1211136"/>
            <a:ext cx="6120000" cy="6120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35" name="Drawing 134">
            <a:extLst>
              <a:ext uri="{FF2B5EF4-FFF2-40B4-BE49-F238E27FC236}">
                <a16:creationId xmlns:a16="http://schemas.microsoft.com/office/drawing/2014/main" id="{13D35E58-B232-4681-82E4-A3854F1E0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19428" y="-558716"/>
            <a:ext cx="2627100" cy="24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Drawing 8">
            <a:extLst>
              <a:ext uri="{FF2B5EF4-FFF2-40B4-BE49-F238E27FC236}">
                <a16:creationId xmlns:a16="http://schemas.microsoft.com/office/drawing/2014/main" id="{AB95717A-30C2-4B7D-ADDE-205EECF509DA}"/>
              </a:ext>
            </a:extLst>
          </p:cNvPr>
          <p:cNvSpPr/>
          <p:nvPr userDrawn="1"/>
        </p:nvSpPr>
        <p:spPr>
          <a:xfrm rot="20000060">
            <a:off x="843865" y="1350106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Drawing 84">
            <a:extLst>
              <a:ext uri="{FF2B5EF4-FFF2-40B4-BE49-F238E27FC236}">
                <a16:creationId xmlns:a16="http://schemas.microsoft.com/office/drawing/2014/main" id="{7308B3F8-2EB3-4D45-8FB9-A7B71434C323}"/>
              </a:ext>
            </a:extLst>
          </p:cNvPr>
          <p:cNvSpPr/>
          <p:nvPr userDrawn="1"/>
        </p:nvSpPr>
        <p:spPr>
          <a:xfrm rot="11480629">
            <a:off x="10423510" y="228394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67442" y="1807073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3066" y="1577108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grpSp>
        <p:nvGrpSpPr>
          <p:cNvPr id="92" name="Drawing 137">
            <a:extLst>
              <a:ext uri="{FF2B5EF4-FFF2-40B4-BE49-F238E27FC236}">
                <a16:creationId xmlns:a16="http://schemas.microsoft.com/office/drawing/2014/main" id="{F7FA8A45-4605-48F0-B121-CCD711483457}"/>
              </a:ext>
            </a:extLst>
          </p:cNvPr>
          <p:cNvGrpSpPr/>
          <p:nvPr userDrawn="1"/>
        </p:nvGrpSpPr>
        <p:grpSpPr>
          <a:xfrm rot="15202331">
            <a:off x="4378367" y="5500361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9D37EAC0-88F2-4EF2-8546-D21F940DEAA5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BFB31CB8-E401-405E-BB40-8AE47B8F881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1D9E0ED1-298E-43FE-9C27-5228C0E211EE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13A26580-A07B-44CD-B7F9-F3123903C1C9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1AEF0033-1D57-4125-AA8E-8364E6ACFB4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0602FF88-3393-4B9D-BEC8-16558533492D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75E44CBE-DFF0-434C-B8EA-7DA5ABE39DC7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8B6FF8C6-49BD-4EC9-842E-A98358E7466C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41504E0C-19AF-4E13-B330-40174B696AD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9C6407E8-436C-4BCD-BBBA-0DDDF85BB224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F5AC4278-8991-474B-B0CA-1FC3FE7970A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F4A2F649-73F9-4C9A-97EF-92177EEC4BC4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49DD0413-0414-4B93-9054-F87E5BE97E3C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92BA2AA9-82ED-4A53-B2C8-ED28E069A73B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E2A31F3F-2949-4827-89AD-2EF6C08D48BE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37D95AA8-F74F-4F33-9C47-9097F8CF606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24F3BBC1-598E-49FD-AD7E-EB0FB37F05F4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7F74FE9E-C079-485E-ABAC-04676E7D6A3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E8EC735C-E150-48A9-9A9D-EC089375B2AF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8299575F-7588-46B0-BCA9-75EC7A14FA1F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53EDBA0C-53FF-4705-8AD5-B01001685B6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6861A1FD-C051-4972-AE9A-0FBF4D3754C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B71A8747-9DCE-4676-88C6-98324691E7D0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511C92ED-0066-4EC6-A8DF-7007498561F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E8643D1A-133B-42D2-892D-54A225BA1BB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59F6290B-DA41-4634-BE1F-462BEF7956D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04E68D4C-D095-449A-83C1-B5CF5B2040BE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ED6C65E2-7521-43B6-8E67-99A24E2EB379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D25E65EE-DBB5-4695-8375-A2BD04DFFFF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Drawing 266">
            <a:extLst>
              <a:ext uri="{FF2B5EF4-FFF2-40B4-BE49-F238E27FC236}">
                <a16:creationId xmlns:a16="http://schemas.microsoft.com/office/drawing/2014/main" id="{8187B341-29E1-40D5-84D9-D904D7A65B0E}"/>
              </a:ext>
            </a:extLst>
          </p:cNvPr>
          <p:cNvSpPr/>
          <p:nvPr userDrawn="1"/>
        </p:nvSpPr>
        <p:spPr>
          <a:xfrm rot="16499568">
            <a:off x="-1326919" y="3718461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4" name="Drawing 8">
            <a:extLst>
              <a:ext uri="{FF2B5EF4-FFF2-40B4-BE49-F238E27FC236}">
                <a16:creationId xmlns:a16="http://schemas.microsoft.com/office/drawing/2014/main" id="{D677C479-AA07-4A06-BA79-461DB5DF3793}"/>
              </a:ext>
            </a:extLst>
          </p:cNvPr>
          <p:cNvGrpSpPr/>
          <p:nvPr userDrawn="1"/>
        </p:nvGrpSpPr>
        <p:grpSpPr>
          <a:xfrm rot="21270750" flipH="1">
            <a:off x="-600596" y="477561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A209CD3-1979-423A-8172-0BEDBBDB96DD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0D20799D-ECFA-4256-BD22-8B61C5AB2B2A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D269B965-4774-4526-8C39-2B4AF8CF350D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A5E65FC2-9748-4FDC-9D99-8BA6E5C17AC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B777B88D-6EAE-4B13-8E6B-FFD838B6DEE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7" name="Drawing 8">
              <a:extLst>
                <a:ext uri="{FF2B5EF4-FFF2-40B4-BE49-F238E27FC236}">
                  <a16:creationId xmlns:a16="http://schemas.microsoft.com/office/drawing/2014/main" id="{C740A2AD-F09F-43A3-8AC0-CFAD4517D43E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43CB5652-27C5-4EBC-8D17-762591F8A1FD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712C328A-4DA4-4364-8AE6-74F9D891DA9D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AC938342-5F5F-4686-8518-E8934328571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C16C67A0-989B-4856-822D-FC254B44F354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ED04644A-A5B6-42B3-AF1C-B5EA992C2D2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E38906BD-185D-4E0C-BAA5-C7C1CAE09F8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Polyline: figure 185">
                <a:extLst>
                  <a:ext uri="{FF2B5EF4-FFF2-40B4-BE49-F238E27FC236}">
                    <a16:creationId xmlns:a16="http://schemas.microsoft.com/office/drawing/2014/main" id="{EDAA46C5-7AAE-4B02-88B0-FC28906C9E8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Polyline: figure 186">
                <a:extLst>
                  <a:ext uri="{FF2B5EF4-FFF2-40B4-BE49-F238E27FC236}">
                    <a16:creationId xmlns:a16="http://schemas.microsoft.com/office/drawing/2014/main" id="{265F31B3-22C2-4661-ADA8-BFAD3D609334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4DCC0A96-8083-4FB8-95BB-4FE048F97F2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750B0ECF-4FA8-4633-8F32-8FECD2DC4D37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DC943BC-8957-48A4-8DBA-2BF24A72EDC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49AC5554-5359-4564-8250-85D3103E943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Drawing 8">
              <a:extLst>
                <a:ext uri="{FF2B5EF4-FFF2-40B4-BE49-F238E27FC236}">
                  <a16:creationId xmlns:a16="http://schemas.microsoft.com/office/drawing/2014/main" id="{95A2C889-ADF2-4096-B9E5-52149B74697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0173A36F-F451-469E-B679-03C508501DFE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AA29676E-FD32-4582-8419-C7E6197237B2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1324773E-6FA4-4183-B2EA-87FB7D252B7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9" name="Drawing 8">
              <a:extLst>
                <a:ext uri="{FF2B5EF4-FFF2-40B4-BE49-F238E27FC236}">
                  <a16:creationId xmlns:a16="http://schemas.microsoft.com/office/drawing/2014/main" id="{3434EC65-4167-49E9-9D5E-E6B6ADD29694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9079026A-9447-4D93-8069-EC8D78C34D3A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F4A8452D-224C-438F-81CB-48876CBF8F2D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8B7011F2-721C-4737-8DB9-D7F73D107D0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Drawing 8">
              <a:extLst>
                <a:ext uri="{FF2B5EF4-FFF2-40B4-BE49-F238E27FC236}">
                  <a16:creationId xmlns:a16="http://schemas.microsoft.com/office/drawing/2014/main" id="{F15CDBAE-F842-4B14-B38C-B10EAD1B21B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B8528135-CA71-4213-B6D2-B3BB4459B2B9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562FD5D3-C989-4236-94D4-1C76651160C2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B2A274C6-2560-4432-AC7B-573FC6CCB5F2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Drawing 8">
              <a:extLst>
                <a:ext uri="{FF2B5EF4-FFF2-40B4-BE49-F238E27FC236}">
                  <a16:creationId xmlns:a16="http://schemas.microsoft.com/office/drawing/2014/main" id="{CAACC156-6103-46F2-9667-45A763B533A1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0EFC69DB-EC76-4649-BEAF-54C4EF2840F7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EDFCE39D-FDD0-48E9-AFC2-8F878D9F902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87565E6A-F778-4A5C-8A64-A62498299349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2" name="Drawing 8">
              <a:extLst>
                <a:ext uri="{FF2B5EF4-FFF2-40B4-BE49-F238E27FC236}">
                  <a16:creationId xmlns:a16="http://schemas.microsoft.com/office/drawing/2014/main" id="{A43D45D3-16D7-48D1-808A-1951C2FC355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6BA5E455-E563-4870-9FD1-CC169EA19BA8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B4B71E94-F7A2-4E9B-8145-2CC6614D740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0F033E7F-216D-49CE-9D73-E3E852FC66E0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3" name="Drawing 8">
              <a:extLst>
                <a:ext uri="{FF2B5EF4-FFF2-40B4-BE49-F238E27FC236}">
                  <a16:creationId xmlns:a16="http://schemas.microsoft.com/office/drawing/2014/main" id="{BDF93F22-6D51-41A9-A8AF-8DD87107C6B1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A07B9529-77E8-4F52-A2F6-BB77D5983C1B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B75AD210-8435-43F9-B6B6-63C1B4AC8889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BB013F17-110A-4088-9B87-DD2BFEE68340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Drawing 8">
              <a:extLst>
                <a:ext uri="{FF2B5EF4-FFF2-40B4-BE49-F238E27FC236}">
                  <a16:creationId xmlns:a16="http://schemas.microsoft.com/office/drawing/2014/main" id="{FE89F286-3179-4DFF-8AA7-7EBEC29A261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E553A528-2A50-4198-B086-E08A35E30069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3E45A9D2-DE82-471C-BB33-554CBBBDA5A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51093967-BEDB-4F6F-81B2-BC811396C1C5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5" name="Drawing 8">
              <a:extLst>
                <a:ext uri="{FF2B5EF4-FFF2-40B4-BE49-F238E27FC236}">
                  <a16:creationId xmlns:a16="http://schemas.microsoft.com/office/drawing/2014/main" id="{339CC00D-E710-4DDA-A3C9-625F578B1ECD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EF8B13DC-92D2-4A87-BB4F-F7E0CF39B79B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F714E99E-5E17-4FD2-946F-6BF06F115699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584323AB-47F1-4FE2-ABCE-D60830C00F3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6" name="Drawing 8">
              <a:extLst>
                <a:ext uri="{FF2B5EF4-FFF2-40B4-BE49-F238E27FC236}">
                  <a16:creationId xmlns:a16="http://schemas.microsoft.com/office/drawing/2014/main" id="{85469771-6DE7-4916-9D4A-6BCA1EDFA4C6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0D171976-587D-4E2A-8EE0-F1063812F0D6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DE854547-8AE2-4D59-8182-889255F14B7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89C16E21-D1C6-49CC-8E7D-43D29FEB7365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Drawing 8">
              <a:extLst>
                <a:ext uri="{FF2B5EF4-FFF2-40B4-BE49-F238E27FC236}">
                  <a16:creationId xmlns:a16="http://schemas.microsoft.com/office/drawing/2014/main" id="{049DB053-3994-4D41-A655-79C5F8DDFFA4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0359A237-8C4F-4AF1-A364-6F8CF8E6148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825DCFC0-C4C0-4E46-AA06-859233CD193D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5AC38A98-D152-4591-A24F-0B7FDE693F71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8" name="Drawing 8">
              <a:extLst>
                <a:ext uri="{FF2B5EF4-FFF2-40B4-BE49-F238E27FC236}">
                  <a16:creationId xmlns:a16="http://schemas.microsoft.com/office/drawing/2014/main" id="{69F4288F-B635-4A74-AF9C-786FBA10FF9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F3646463-1910-477F-B45E-B74D1388E075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32131B4D-8849-42B4-A78F-FFB2AC17B9E1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33EBEF02-0D42-4BC7-A7A2-FCC0D360BDB1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9" name="Drawing 8">
              <a:extLst>
                <a:ext uri="{FF2B5EF4-FFF2-40B4-BE49-F238E27FC236}">
                  <a16:creationId xmlns:a16="http://schemas.microsoft.com/office/drawing/2014/main" id="{3420D9A8-2936-447D-8F7F-EE9C47CE69BE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B01A48C4-C973-4F32-AE2B-A58E02B3EB94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DFFFADEC-C742-4431-A5A6-D826B06ABCC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2B1A5260-FEC3-42FA-BDB9-673322172B4E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Drawing 8">
              <a:extLst>
                <a:ext uri="{FF2B5EF4-FFF2-40B4-BE49-F238E27FC236}">
                  <a16:creationId xmlns:a16="http://schemas.microsoft.com/office/drawing/2014/main" id="{48220DD1-E04C-4F99-B668-B9CEB87CC19A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CEE49418-28B6-46FB-8B9C-B698B128B5E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6B104079-EA6F-43EF-AD73-2BB787B89C36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573895F5-4ADA-4225-B616-CCDD4537578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6" name="Drawing 8">
            <a:extLst>
              <a:ext uri="{FF2B5EF4-FFF2-40B4-BE49-F238E27FC236}">
                <a16:creationId xmlns:a16="http://schemas.microsoft.com/office/drawing/2014/main" id="{8C731D8D-6C6E-4FE2-A3B9-427B3E1F4B81}"/>
              </a:ext>
            </a:extLst>
          </p:cNvPr>
          <p:cNvGrpSpPr/>
          <p:nvPr userDrawn="1"/>
        </p:nvGrpSpPr>
        <p:grpSpPr>
          <a:xfrm rot="17100000" flipH="1">
            <a:off x="11303832" y="2180409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8FE65B60-DB39-47EB-BFB4-BB2D470168FE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8" name="Drawing 8">
              <a:extLst>
                <a:ext uri="{FF2B5EF4-FFF2-40B4-BE49-F238E27FC236}">
                  <a16:creationId xmlns:a16="http://schemas.microsoft.com/office/drawing/2014/main" id="{15F83DC5-D230-4458-A9BC-715A788181A9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5BF86949-6C7B-4207-8F2B-3B6BF15BCE94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447AADE6-EA43-4280-BB3E-056959307C6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FA68B2A1-FD5E-437D-A27C-22AA82B6BD1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9" name="Drawing 8">
              <a:extLst>
                <a:ext uri="{FF2B5EF4-FFF2-40B4-BE49-F238E27FC236}">
                  <a16:creationId xmlns:a16="http://schemas.microsoft.com/office/drawing/2014/main" id="{6B91FD8C-C6CC-4D8C-BB8C-9E06CA17AC2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3C11C009-8DE8-40CD-9EEF-FFAFA575AAC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9F0C62E1-DFDE-414A-89F0-C02D9AAC476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56C74336-1CE6-4713-B8D2-A331C120ACC1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F0AA9416-C00B-4E0F-8BDC-E9BF4A42A77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1D8F921F-927B-4816-88E5-B5A79A996E93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B28780D2-AC2B-416A-B56E-94FE1418F043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78A428B0-5956-4255-A95F-A30D16E81D7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9A658966-34C1-436B-ACE8-BC4EFD6D8F7F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45637D11-3542-4C8C-AD47-03828973BA35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F063EB5C-3BCB-4BCE-9C84-200A79E7EE6C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100B6F32-5180-4948-B653-E3BADF09E87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069301EF-563C-4A5D-82B0-E66EF6A863F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0" name="Drawing 8">
              <a:extLst>
                <a:ext uri="{FF2B5EF4-FFF2-40B4-BE49-F238E27FC236}">
                  <a16:creationId xmlns:a16="http://schemas.microsoft.com/office/drawing/2014/main" id="{BDDE9E59-A42A-4C23-ADAC-903D20A9ADA6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9FDBFE62-AE3D-42A5-A194-2BF453228173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CFBF22CA-6F92-473A-9278-4B06782AA9D0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A863EE28-D3EA-486C-AB41-51DF7CC5C2B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1" name="Drawing 8">
              <a:extLst>
                <a:ext uri="{FF2B5EF4-FFF2-40B4-BE49-F238E27FC236}">
                  <a16:creationId xmlns:a16="http://schemas.microsoft.com/office/drawing/2014/main" id="{78673335-060A-4E05-B00E-3DE263F05DAE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F555FE3E-225A-442D-A70C-B6A1439159B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7C4321B9-140E-4B54-84DE-2B05AC62E80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4D8FDC05-E596-4CCC-BA87-0A340C297E40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Drawing 8">
              <a:extLst>
                <a:ext uri="{FF2B5EF4-FFF2-40B4-BE49-F238E27FC236}">
                  <a16:creationId xmlns:a16="http://schemas.microsoft.com/office/drawing/2014/main" id="{A734F39F-8789-42CF-96C6-F80D80339D7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66002F49-6701-4E5F-9961-DC0834745A54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00F4B86E-C523-4BDD-AC19-C65831AB2B29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C9DEC7E2-7FFE-4E75-9F72-C35C5A23238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" name="Drawing 8">
              <a:extLst>
                <a:ext uri="{FF2B5EF4-FFF2-40B4-BE49-F238E27FC236}">
                  <a16:creationId xmlns:a16="http://schemas.microsoft.com/office/drawing/2014/main" id="{F64F0B49-DDB1-4E7E-86FA-7CFC0DE995B5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140A0D96-AAB1-4683-A7CD-C95ABBDEDB7B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2976E707-723C-44B1-BA68-AB8C02551092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2CC49A6E-9CDE-4B75-81C0-C3A4A319D1E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Drawing 8">
              <a:extLst>
                <a:ext uri="{FF2B5EF4-FFF2-40B4-BE49-F238E27FC236}">
                  <a16:creationId xmlns:a16="http://schemas.microsoft.com/office/drawing/2014/main" id="{23840AF4-B87F-454B-B46B-7305690BD04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D99A9440-D1DD-4D7A-B0EB-2F5D731EE31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7867798E-C9CC-4821-80FB-2EE2E2348151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D2A254A2-3094-4B49-8FCB-1E1E2B81485B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Drawing 8">
              <a:extLst>
                <a:ext uri="{FF2B5EF4-FFF2-40B4-BE49-F238E27FC236}">
                  <a16:creationId xmlns:a16="http://schemas.microsoft.com/office/drawing/2014/main" id="{E3415144-9C85-4F45-BD3E-2363FAB80250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E08E4FFB-059A-4DBF-AEC0-54ACFE42294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9A09B085-5B61-4CE5-BD44-E86119F6E507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4777F82C-CEEB-487E-BF25-DA3684E8FF9E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0C8AF2CF-976A-4D8E-A12B-0D455970FEE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78054634-AE8C-46E7-B2B7-934C03ACD21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56AF6144-1F14-4834-9396-C1B87D552788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88EB7E49-5E8C-4C4B-8CCD-A1FBE3628A40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1C0E6A63-50B2-47F3-B92B-ABD34A42F014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99CD8181-605F-442A-96F4-2C38BC448BE3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755A1BA-D52A-455F-8DA4-1956F5F4DA85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3B8B5284-2240-446E-AE4A-03C8723A51DA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A60CC817-5515-4691-8BE6-68DA0CA2869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E93EEB29-2D16-4E44-8797-E247D92CB947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0C193CBB-7489-4347-ACA4-CDD7B4D3278D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5AE13742-471B-4E46-903C-2E1CE8F03798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45137E76-7F23-412B-ACEB-BCEC4ABAEE34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B0DEE57A-5EB4-48F4-A0D2-8E43D4C3450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F9E4E203-136A-47CA-AB23-9053CFBDD299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0C19C919-27A3-4D5E-A7CB-0AEE21F36C3A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218F3B88-AAF1-4E6D-ACE4-7C451F6DA1C2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E83AF64B-CD8C-4096-99E0-B1E404F8C6F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37AB17B1-B1F8-4A32-B224-BC0DDA389E7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62E826FB-B3E9-4125-864D-DE1643E88B99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E563CD4B-ACDB-40D2-8E62-898BF4EEBEC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8C92D67C-DF22-4B7E-A9CA-DBDCC014417B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3C864AF7-A55C-4879-A3A0-3CF0ADC8F5BF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F6BB7573-D33A-491B-BBBA-9F17767B80D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3B9FA1B8-7363-4466-8D48-78ABD2246E6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ED20F145-8238-4919-BB33-090485D5DCDE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9A64DC66-11E7-464D-AD50-0AB3477909E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4A359C6B-E11F-43FB-AB04-E3ACE89A06C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Drawing 137">
            <a:extLst>
              <a:ext uri="{FF2B5EF4-FFF2-40B4-BE49-F238E27FC236}">
                <a16:creationId xmlns:a16="http://schemas.microsoft.com/office/drawing/2014/main" id="{1E42B811-0B73-4992-AA84-AEFD95D809D8}"/>
              </a:ext>
            </a:extLst>
          </p:cNvPr>
          <p:cNvGrpSpPr/>
          <p:nvPr userDrawn="1"/>
        </p:nvGrpSpPr>
        <p:grpSpPr>
          <a:xfrm rot="15202331">
            <a:off x="7218307" y="4740542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2A00BDE4-68F4-4DA6-A813-B4D7BD626B2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629191B-9CA4-4AA5-AFA9-A608AACDC0DD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69A1C6BE-C3C6-4E3F-BC8E-4CF372821992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3D8FD168-80C6-4E49-B7EA-73D8139D67A4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807D3027-76D2-4BCA-BD75-DDBF2854B861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E6D4AE20-C639-4F93-A7DC-87E2912DAEDE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63142325-7322-4F09-BC6E-0F6789F47F32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49BEB0FC-A769-4223-AF4C-97FBC01EAE3D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502540DA-2C05-4F7B-83E7-1A41A869079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44755712-3215-42CF-858E-F811029261F4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9F11DC84-A3EB-4186-B871-90F44CF0AA2F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341F69D3-E941-4829-9B6C-D341A32EF303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F70A3C07-5D84-4D82-AD11-43403D684578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42E3A011-7DA1-4B75-9F6E-ED347584B1BF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46D15286-309C-4738-BCDC-EC97435CF05A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1FF67DE6-6339-4231-89CC-31E2F97443F5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75F4C7DB-741F-485D-9DDF-7D65C4CE9970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F890AD4A-7E67-41EF-BF93-43FF6A9A6819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38F84F0D-361E-484A-8A5B-8E8C56DFD8E2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92E90489-B75B-4FCC-9C05-F1C20DC95931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7C5370EC-9B6D-4086-B933-A67FF38FE09F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A228D901-1D97-4120-819B-A6080CFB4868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975E0638-0095-4BC6-8A68-3D89FF13F3ED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E82EB594-6FDF-43BB-A890-84F1CFAFDE72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67B1FA6E-CC6B-4733-9A79-477E5FAAE314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25E1B403-1B83-46BD-9910-1285EF7FEF86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E0F7CF4E-FEDD-4802-8086-F07B7627910C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81D3E868-39E3-433C-970A-408B50445246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B03426AF-1F8D-4989-AB08-82260D206A1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Drawing 84">
            <a:extLst>
              <a:ext uri="{FF2B5EF4-FFF2-40B4-BE49-F238E27FC236}">
                <a16:creationId xmlns:a16="http://schemas.microsoft.com/office/drawing/2014/main" id="{9F51253B-92DD-4DBE-B6BB-E6A1A37AD177}"/>
              </a:ext>
            </a:extLst>
          </p:cNvPr>
          <p:cNvSpPr/>
          <p:nvPr userDrawn="1"/>
        </p:nvSpPr>
        <p:spPr>
          <a:xfrm rot="11480629">
            <a:off x="6177939" y="69146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1" name="Drawing 8">
            <a:extLst>
              <a:ext uri="{FF2B5EF4-FFF2-40B4-BE49-F238E27FC236}">
                <a16:creationId xmlns:a16="http://schemas.microsoft.com/office/drawing/2014/main" id="{BDBB2560-5F20-4224-9A90-F127027F5416}"/>
              </a:ext>
            </a:extLst>
          </p:cNvPr>
          <p:cNvGrpSpPr/>
          <p:nvPr userDrawn="1"/>
        </p:nvGrpSpPr>
        <p:grpSpPr>
          <a:xfrm rot="18854351" flipH="1">
            <a:off x="7673288" y="-401200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6A3646EF-A43B-495E-A46E-AAEFF9D3EAF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EAB89D88-31C3-4803-A798-65D956B86B0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B426396-D33D-4955-8BD8-0F2BF27BAAB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E964404B-94B5-420D-9F43-3D6F537D802B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F6B52DC-414B-48AE-829C-B30404CFA55A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3B53BCF2-5C7F-4E53-A5E8-E61F3E2781CC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6F51725-2A16-4D61-BF41-542D82081E0C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9E2D6BD6-A182-43E9-A91D-349D204B183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CA7A0B4F-C60B-4494-B128-C0771EEF23DC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B11AE6B8-7F19-451F-A5F1-95FB89B9E3B6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E08EDC24-C673-47C4-BDE9-B3F0DE9F6B48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7CDC6288-9669-4423-9F4E-A706E312856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046DBD29-D58F-4EC4-8CC8-60DB5A81D42A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448D8FEF-C0C3-41FD-9F09-5EE6D720F6E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F88B11CF-5581-4F7F-95B3-3AF7DB3B7B66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908AA2EA-C63F-4683-AA12-49267FC247C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4A23A523-9ED6-46F3-8161-7C8A30FFDF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507B45B-4A6C-489B-A602-03D4F7ED9FA0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93EF7AE8-4431-48EB-88FF-DB819DD06AE7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ACDFCC75-8F48-4AAD-BB2C-ADBB5C804A7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56C5ED61-9B30-4E2D-A0D3-D9B97BC58AB1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B6526B5F-3D6C-4FBE-9A47-B0758086FE2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C2147554-8E8D-4E21-85E6-7873E0D7BD8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7D38B025-FAFB-4D70-8449-762A553438B9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7C6C9BEE-B0E9-4059-B1BE-FEEB4F8659FD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DC716EA7-9716-4260-AD3F-5CC300F098B7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91FEA0D4-C5BD-4A5B-8C41-741BE353B25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6DC89BC0-7CEE-4CC4-9D4B-F1F345AA3AA5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EDC008B4-3716-4FA7-8792-F5998332D28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560DE1A8-4186-43FC-AE84-B6AA8048194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9CEB3E75-BF50-46B4-9ED2-55D7960AB1DF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A7F14857-AC5B-4721-8277-69E3DC14A6C7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52403E70-3297-4D08-8497-4B2527EF06A0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842137ED-D2FE-46BA-B3E0-2F6F9CADB30C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159FED7F-632D-4A7F-87A8-92FAFCED7EE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AF2F8B0C-16A5-449C-963E-D901C35D4DE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9580C148-F74B-4401-8193-8543CBC1F73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A332DC84-C0EF-464A-B642-3D7AAC83344A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3BA0F8B5-3250-42E7-85AB-92342C31964D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A0335ADF-A062-403A-8DA0-8A3D29F15681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17FCDD53-0FB2-452F-A5A9-C1C8B7A7D591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B6AC6665-C22F-42C3-904B-1A71B7497EFB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6B501385-8274-45CD-87B1-0783CC978CF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E704CD75-23E4-48F8-9D2C-2593F5AD49A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1B84141F-CE20-4DC5-967A-DD105FB8C0A8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6A415680-8E3A-4FFA-9AE5-47C9DE489620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2B143245-7DB1-473D-B1ED-73C730156BCE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412D265F-9757-49D9-874D-9C4433F4989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E8B154DA-59BB-4E2E-AFB4-1799FD788BE7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FE502F27-9FBA-49A6-8A72-28B709835CB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135E780F-C4DE-42EC-ABE8-3BC87E8BFF6D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1956FDB4-C1EF-45B0-A0B5-923D3545D14B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D22E235C-1D09-49D2-A164-7A7B2BF18562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C9185218-1F3E-4D4E-A5A7-8974DB4DD42B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A666D2D0-821D-43FD-B995-08C545CA621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E6D4BCFE-C6F1-441B-967F-9652E1A37D53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D496F078-3F65-4FAB-9E06-C322BB82FFA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1C73EC77-DA5E-455C-A823-5FD240C586C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" name="Drawing 8">
              <a:extLst>
                <a:ext uri="{FF2B5EF4-FFF2-40B4-BE49-F238E27FC236}">
                  <a16:creationId xmlns:a16="http://schemas.microsoft.com/office/drawing/2014/main" id="{CBC5C0F5-6F38-4861-95BD-20C2E8982980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973F6DC-09BB-4F9E-ADBB-B7CD0412DB5A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954C16C6-566C-40ED-8A66-F47AA1737467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C6F4D77B-707B-4F43-893A-A3934D7C896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Drawing 8">
              <a:extLst>
                <a:ext uri="{FF2B5EF4-FFF2-40B4-BE49-F238E27FC236}">
                  <a16:creationId xmlns:a16="http://schemas.microsoft.com/office/drawing/2014/main" id="{8B0CC030-4C59-47A6-A5DC-26DA3F4CD2AB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2608209E-9EE2-4623-AF00-4AD03E9843E3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0CBC2956-6ABE-41F0-91EC-3A51DB241DC1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6D722899-F49A-469F-9566-46312AD61FD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7" name="Drawing 8">
              <a:extLst>
                <a:ext uri="{FF2B5EF4-FFF2-40B4-BE49-F238E27FC236}">
                  <a16:creationId xmlns:a16="http://schemas.microsoft.com/office/drawing/2014/main" id="{7E559F14-F9AE-4C4C-A796-35E4B290E8E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972A3C44-EE63-4F86-B315-25AF8FB868B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73FDFBE1-BA5D-49F1-A16D-562A0863924C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BBC40CF4-2E09-4A45-8872-D5EAD52F520E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Drawing 8">
            <a:extLst>
              <a:ext uri="{FF2B5EF4-FFF2-40B4-BE49-F238E27FC236}">
                <a16:creationId xmlns:a16="http://schemas.microsoft.com/office/drawing/2014/main" id="{B0240C84-8B87-48BE-A783-2BC9D340C54F}"/>
              </a:ext>
            </a:extLst>
          </p:cNvPr>
          <p:cNvSpPr/>
          <p:nvPr userDrawn="1"/>
        </p:nvSpPr>
        <p:spPr>
          <a:xfrm rot="20000060">
            <a:off x="843865" y="1350106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Drawing 266">
            <a:extLst>
              <a:ext uri="{FF2B5EF4-FFF2-40B4-BE49-F238E27FC236}">
                <a16:creationId xmlns:a16="http://schemas.microsoft.com/office/drawing/2014/main" id="{5CB2B0A7-EF4F-457A-A75B-3D16B916386D}"/>
              </a:ext>
            </a:extLst>
          </p:cNvPr>
          <p:cNvSpPr/>
          <p:nvPr userDrawn="1"/>
        </p:nvSpPr>
        <p:spPr>
          <a:xfrm rot="16499568">
            <a:off x="-299472" y="421412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0" name="Drawing 8">
            <a:extLst>
              <a:ext uri="{FF2B5EF4-FFF2-40B4-BE49-F238E27FC236}">
                <a16:creationId xmlns:a16="http://schemas.microsoft.com/office/drawing/2014/main" id="{DCE064C0-D143-4087-B869-716FC3A3EB96}"/>
              </a:ext>
            </a:extLst>
          </p:cNvPr>
          <p:cNvGrpSpPr/>
          <p:nvPr userDrawn="1"/>
        </p:nvGrpSpPr>
        <p:grpSpPr>
          <a:xfrm rot="1188956" flipH="1">
            <a:off x="-359538" y="4519128"/>
            <a:ext cx="1983884" cy="247012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FD59FE24-D8DF-4D34-85DE-159190D22C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95B8D23E-09E1-4059-B6A4-E076E06D4013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C7759C7F-DEAB-4D56-B51D-9B7FD850663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EFC4A32A-0BF8-4420-A664-F77352AAF2C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C3E542BC-BE2C-4CB7-92C2-824AE2A09768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37A88F1F-94B5-4108-8C9C-51CEEDA72C7D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EBBDFA83-E45C-4644-B24C-AEF57950DEB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DC1557E0-DBEF-41B2-8362-6BBCE6C5AE9E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DF9CC81D-A335-48EC-A81D-A27C39FA146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CC6D14C0-2FC5-42DA-952F-F16CA4857B88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C0B85892-B56A-4F3F-B7A1-78BE0AB1961E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B5ECE911-2AAF-4378-A387-B5BF88A13813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775DAE03-F5BE-41BA-9296-72CA1D8DACC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86824908-60E3-4227-BB65-E56337C2E9D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F4430A84-DF57-4CEB-80E9-931663A35DB7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6C07DEB7-1A07-418A-B5E5-73A7C2EAD40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8BD694CE-0EA8-444C-A613-046521BD421B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DCDD7287-C253-47E4-8B29-12D790E1817E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0AC53898-AD02-43C2-B059-7269E508C877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DD921CCC-2EE1-4501-831E-AD8CDC967377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97377150-BD85-44AE-947B-A8166D50809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99A06AAC-25B0-48CF-B7C2-0900ECACEA5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34774EAD-3877-4189-AC5E-D40505EB1450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DDE537A9-92E6-4C3A-A1F7-54C76BB8ED69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1FD896A4-01DB-4DDD-9B1C-E0AB0386D0E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8A037BC4-29F4-406F-AAFC-FC4DE306075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B8FD60C5-F41A-42C5-A9CD-4F0714F1BD2F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BC754874-07BE-459C-BA24-52D8B51028C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5A995DE6-AD6E-47D2-8ACC-9C670F360C6C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EC22524D-42E4-4DA6-883A-258F9C057D7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CDB2E84B-A83A-4926-A8B7-E9CD07702A0A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423E3368-84D8-463B-8C8A-BA997A485639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F59A2C9A-8580-4BA2-B405-E9717125F8D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6BDD0746-04E2-4B78-957D-8AF779CFF5C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176A4A6A-A3C8-40F4-8C4B-961FFC789F6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E9EA131E-5412-4801-8253-B170D2268326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D84FCC62-079D-4898-A535-A3A5E43BA161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D37DF098-B73F-4EFF-9D9C-EC7259F4B8E4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9" name="Drawing 8">
              <a:extLst>
                <a:ext uri="{FF2B5EF4-FFF2-40B4-BE49-F238E27FC236}">
                  <a16:creationId xmlns:a16="http://schemas.microsoft.com/office/drawing/2014/main" id="{C739FB8D-599F-460E-BE24-D9A8AA6B0925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118F9E0C-79EF-412E-9E98-895387688CDA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9A7F0F97-1CE9-4A96-A4AC-5DA8CAF03764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40ADC07F-3412-4871-9769-1709283A1679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0" name="Drawing 8">
              <a:extLst>
                <a:ext uri="{FF2B5EF4-FFF2-40B4-BE49-F238E27FC236}">
                  <a16:creationId xmlns:a16="http://schemas.microsoft.com/office/drawing/2014/main" id="{6C6D5F01-6F48-41A0-9E5F-1613DA8E697F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0ECB5C2D-09F7-42BE-9CD1-59270A1CDBD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09D03DBE-7D7E-47F2-8599-A5D5B5A29392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C4C62674-3A00-4E97-AEAB-3935546199A9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1" name="Drawing 8">
              <a:extLst>
                <a:ext uri="{FF2B5EF4-FFF2-40B4-BE49-F238E27FC236}">
                  <a16:creationId xmlns:a16="http://schemas.microsoft.com/office/drawing/2014/main" id="{DA5FF133-2CA8-44B2-8249-09A6627B6FFA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A3B670F6-9B14-43DE-9C3E-9BC403983F42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5E69033E-2284-4836-B51A-D9F8DE243B30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526821BA-ED00-4DD7-8036-31412610E39D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Drawing 8">
              <a:extLst>
                <a:ext uri="{FF2B5EF4-FFF2-40B4-BE49-F238E27FC236}">
                  <a16:creationId xmlns:a16="http://schemas.microsoft.com/office/drawing/2014/main" id="{2CAD1330-3D5E-4F77-95DD-16A1297B806E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66E7BF24-D2D9-4A7B-ADB6-25AAC0562C7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ACBAF516-93D1-4EB2-A086-8B785736146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9520CD90-55CD-4E38-ACB6-1132CC5828AD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Drawing 8">
              <a:extLst>
                <a:ext uri="{FF2B5EF4-FFF2-40B4-BE49-F238E27FC236}">
                  <a16:creationId xmlns:a16="http://schemas.microsoft.com/office/drawing/2014/main" id="{6FCE28E1-8B44-46C1-83F7-04793B930BB0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B5C9A649-9E6D-44B0-B5EA-0E60588DC86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B9E8C99F-CAA2-4CB4-9D08-67E55F589423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BF83BDC1-ED68-414C-A569-DBD0204A0869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4" name="Drawing 8">
              <a:extLst>
                <a:ext uri="{FF2B5EF4-FFF2-40B4-BE49-F238E27FC236}">
                  <a16:creationId xmlns:a16="http://schemas.microsoft.com/office/drawing/2014/main" id="{598A5907-3E4B-4011-BF65-561CAAF05281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A0A4BB8B-14DE-4E54-9EC6-A643B013681B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E323E168-8287-45A7-ACA7-EF67F20ED31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CEBB8382-594F-40B6-9D94-5AFDFD3F6DC1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Drawing 8">
              <a:extLst>
                <a:ext uri="{FF2B5EF4-FFF2-40B4-BE49-F238E27FC236}">
                  <a16:creationId xmlns:a16="http://schemas.microsoft.com/office/drawing/2014/main" id="{F5EF6BEF-7026-4224-81C5-F2C5BE1E7287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BAA826F4-2A12-434C-A1AA-1D44C441CFE5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3427B6C0-88B3-4D87-BBD8-1C1FB79283F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A0F1118-FC2F-4107-9BB2-A44962F1FB92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D3D414D4-EE32-4AAB-92C3-7C66DCDC656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2A2C5AEB-A5BE-4BBB-9EE8-B5D69A951E0C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AA18AF7E-FEF5-4A91-BBE8-13E6D4ABCE72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78D73CE3-243E-40BF-9CE6-EB7115DCFE0F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34975"/>
            <a:ext cx="9028831" cy="6659242"/>
          </a:xfrm>
          <a:prstGeom prst="rect">
            <a:avLst/>
          </a:prstGeom>
        </p:spPr>
      </p:pic>
      <p:sp>
        <p:nvSpPr>
          <p:cNvPr id="261" name="Drawing 15">
            <a:extLst>
              <a:ext uri="{FF2B5EF4-FFF2-40B4-BE49-F238E27FC236}">
                <a16:creationId xmlns:a16="http://schemas.microsoft.com/office/drawing/2014/main" id="{610726A8-9AF6-4BFB-B5E9-37F19EFEAB5B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6982134" y="1761288"/>
            <a:ext cx="5597215" cy="342666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8">
            <a:extLst>
              <a:ext uri="{FF2B5EF4-FFF2-40B4-BE49-F238E27FC236}">
                <a16:creationId xmlns:a16="http://schemas.microsoft.com/office/drawing/2014/main" id="{2E49BF04-CE6C-4FEA-A9F7-D8A6E87A7B22}"/>
              </a:ext>
            </a:extLst>
          </p:cNvPr>
          <p:cNvSpPr/>
          <p:nvPr userDrawn="1"/>
        </p:nvSpPr>
        <p:spPr>
          <a:xfrm>
            <a:off x="344192" y="-5020763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14">
            <a:extLst>
              <a:ext uri="{FF2B5EF4-FFF2-40B4-BE49-F238E27FC236}">
                <a16:creationId xmlns:a16="http://schemas.microsoft.com/office/drawing/2014/main" id="{989146B7-D14B-4C33-82F7-DA1A2FD9026B}"/>
              </a:ext>
            </a:extLst>
          </p:cNvPr>
          <p:cNvSpPr/>
          <p:nvPr userDrawn="1"/>
        </p:nvSpPr>
        <p:spPr>
          <a:xfrm rot="1915610">
            <a:off x="-3831829" y="3098547"/>
            <a:ext cx="6662114" cy="6420357"/>
          </a:xfrm>
          <a:custGeom>
            <a:avLst/>
            <a:gdLst>
              <a:gd name="connsiteX0" fmla="*/ 90619 w 3014236"/>
              <a:gd name="connsiteY0" fmla="*/ 3034446 h 3775876"/>
              <a:gd name="connsiteX1" fmla="*/ 211587 w 3014236"/>
              <a:gd name="connsiteY1" fmla="*/ 1708566 h 3775876"/>
              <a:gd name="connsiteX2" fmla="*/ 1516512 w 3014236"/>
              <a:gd name="connsiteY2" fmla="*/ 961806 h 3775876"/>
              <a:gd name="connsiteX3" fmla="*/ 2885254 w 3014236"/>
              <a:gd name="connsiteY3" fmla="*/ 1921926 h 3775876"/>
              <a:gd name="connsiteX4" fmla="*/ 90619 w 3014236"/>
              <a:gd name="connsiteY4" fmla="*/ 3034446 h 377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236" h="3775876">
                <a:moveTo>
                  <a:pt x="90619" y="3034446"/>
                </a:moveTo>
                <a:cubicBezTo>
                  <a:pt x="-155126" y="2643921"/>
                  <a:pt x="172534" y="2152431"/>
                  <a:pt x="211587" y="1708566"/>
                </a:cubicBezTo>
                <a:cubicBezTo>
                  <a:pt x="-137981" y="-170716"/>
                  <a:pt x="1131702" y="-617439"/>
                  <a:pt x="1516512" y="961806"/>
                </a:cubicBezTo>
                <a:cubicBezTo>
                  <a:pt x="1803214" y="1793339"/>
                  <a:pt x="2678562" y="1531401"/>
                  <a:pt x="2885254" y="1921926"/>
                </a:cubicBezTo>
                <a:cubicBezTo>
                  <a:pt x="3611059" y="3292574"/>
                  <a:pt x="1081219" y="4665126"/>
                  <a:pt x="90619" y="3034446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3" name="Drawing 137">
            <a:extLst>
              <a:ext uri="{FF2B5EF4-FFF2-40B4-BE49-F238E27FC236}">
                <a16:creationId xmlns:a16="http://schemas.microsoft.com/office/drawing/2014/main" id="{CCB165FF-2875-453C-98F7-27F7579BC188}"/>
              </a:ext>
            </a:extLst>
          </p:cNvPr>
          <p:cNvGrpSpPr/>
          <p:nvPr userDrawn="1"/>
        </p:nvGrpSpPr>
        <p:grpSpPr>
          <a:xfrm rot="866242">
            <a:off x="194119" y="5574979"/>
            <a:ext cx="1419629" cy="1751097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A8E9F4C-15F5-4205-B49E-F39CD9782580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7E5CBC5-6592-4DD9-BBAD-016DCA573852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81788A1-D3B5-4466-AD3E-192EF3B3E79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319F19C-3E62-456E-A558-E407F370ED30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8278F1C6-ECC3-4543-8A29-BFA56F14663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4331DB9-5B52-49E6-8217-8632D6E8A5BC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26DCA06-D370-4280-84AA-C3A627189A2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6A3EEB3-B9A8-4973-8C1F-872A5E3E20D3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B6318E5F-E3AF-4441-8C5B-2EFEA35B8BC5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A107E426-EE9F-4730-99E7-8D2A0711F9B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7B7FDD9-2C33-4A5C-8813-CF1EC9DCA0BF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94C2D4D9-7A8E-4386-BB1F-AB213B95997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5C9029E-3B49-457E-BD06-93807C405515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50CB7B7-2F07-4752-A7EF-D0D15B270766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C199AC52-B0F4-4104-BACB-E2E529ACDEC4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B7BD001F-FEC5-4EF5-BC64-6AC763EE98D1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3E0BB8D-5DEE-42E7-998E-1466BD2F5E4A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8FC7596A-B433-4270-8B7D-81E61159095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58B9EAD-065B-4E14-AD54-1F5AD23F4577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348CDE0-A3B4-489F-9A4E-FC3B33FAF406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536795D-D3BB-4F0D-ADBD-87BAC1613A9E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7AA638C-166B-473B-9D60-E1686B4120EF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C1E1362-98E7-4A9C-AD82-200B19939C8A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BD76623-F1FF-4699-A701-C7DA92EDEDB7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C7F5FA2C-975D-46D6-A179-39D262DD153E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82BD4677-8B11-452B-ADE4-FDBC6557BF62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BF42E30E-46C9-4FFF-BF5A-334E59D5A6FF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81E62569-24A3-492E-A877-5245A937DFA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76AC4545-727B-4E1B-80AC-D2A950AF6E45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Drawing 168">
            <a:extLst>
              <a:ext uri="{FF2B5EF4-FFF2-40B4-BE49-F238E27FC236}">
                <a16:creationId xmlns:a16="http://schemas.microsoft.com/office/drawing/2014/main" id="{F0FBB743-E77F-431C-9B9D-D586768D0CAE}"/>
              </a:ext>
            </a:extLst>
          </p:cNvPr>
          <p:cNvGrpSpPr/>
          <p:nvPr userDrawn="1"/>
        </p:nvGrpSpPr>
        <p:grpSpPr>
          <a:xfrm rot="12573211">
            <a:off x="8825579" y="-884031"/>
            <a:ext cx="1991782" cy="2573457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1F47C9D7-6322-4AC2-A3F3-75AF4634B531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A1BA600C-B90F-4E03-A287-84EC39BA3FDD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DFC82670-F680-4C36-87F2-8546181BD16C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4821B82B-5A7E-4A28-9214-F2C51F2E180A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2A19A21C-D082-4D4D-8391-8BC2F653CA6E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B34BC1CA-8448-437B-AD41-321D15FC23C4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9323356-F92B-4E46-8162-A027A61D565E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32092D4-7616-43A1-B818-60BD19CA7A66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02410EC-747B-48D4-9DDA-F68AEBBBFB35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7D31A8E-2E5B-4469-811E-227F1AF4141C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F60BD4F-7CFA-419D-AF6B-91CC72E3D725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1F4B2F1F-2A28-4F80-9503-233D50A39D42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2039EC0-BF3A-49A9-B573-300BDED270CA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CBDC0372-3D02-4338-8873-244D7A9C596B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AB0AEAB8-068A-4847-809C-0EF3CCC8003F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9E9440E4-5346-45A7-A65A-B25EDC5DB922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AE89E1DE-1378-4180-9FA7-EAD7A3641A40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995360BC-5E7F-49D1-AF30-0B67507DB1D8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9F788AB2-F2FE-48FF-A296-E8493582D6A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2BE9220E-C8B8-41CD-A7F8-209FB647A867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940E0F19-8939-4B07-B21C-EB00FA491804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B307C24C-B4D8-4676-8526-F237E3879BEE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1C0CCDF-BC93-44D3-91B5-92602DD5BE88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39BC9B5C-AD27-4AFF-B077-98788685592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E8AA8DE3-38F6-454A-A63D-4F897E085297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A73C6EB9-C695-494B-988F-9D42EC22599C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D9C519E0-26D2-4E25-B28B-D127747BBDB7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9FFCBD25-18FB-466E-AFE7-C2053C1F225C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681747FB-7E07-4BAE-94EB-B7B20613E169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51E8D5CF-3A20-42CA-BA6F-57E293D931D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BD1F9542-B709-4D3F-AE6D-25AD484F8154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D93BE4BB-D8FC-44D2-8252-C492DD2DC3C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F83A2EAF-6A7E-445A-8110-7BFFF2C9447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63C4FB58-C44C-408E-8FFF-A0882EB5B45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B0FC7D0-54DE-42F3-9941-0AE1B100F95B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652C4431-EDDF-48DE-BDE5-5BD5C396366B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97F105F2-FFA3-4F3D-83D4-FC56059C2001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D0D4E62A-36E4-4C22-A79A-AB3F69D37C6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Drawing 8">
            <a:extLst>
              <a:ext uri="{FF2B5EF4-FFF2-40B4-BE49-F238E27FC236}">
                <a16:creationId xmlns:a16="http://schemas.microsoft.com/office/drawing/2014/main" id="{CE02328C-0629-4722-B600-80B15A35535F}"/>
              </a:ext>
            </a:extLst>
          </p:cNvPr>
          <p:cNvGrpSpPr/>
          <p:nvPr userDrawn="1"/>
        </p:nvGrpSpPr>
        <p:grpSpPr>
          <a:xfrm rot="440950" flipH="1">
            <a:off x="-804558" y="3490762"/>
            <a:ext cx="2083391" cy="2594019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BED79279-FD42-48F8-A074-736AEB5988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4" name="Drawing 8">
              <a:extLst>
                <a:ext uri="{FF2B5EF4-FFF2-40B4-BE49-F238E27FC236}">
                  <a16:creationId xmlns:a16="http://schemas.microsoft.com/office/drawing/2014/main" id="{027A8B18-2EE6-43BF-A657-B8A0DDC92D99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1E64AA85-464F-495E-A90D-2A25EF71D74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E9826189-A23E-4F74-A55E-FD63F66A20BA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D65C2203-C3F9-4583-A97E-5A08D4BC880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Drawing 8">
              <a:extLst>
                <a:ext uri="{FF2B5EF4-FFF2-40B4-BE49-F238E27FC236}">
                  <a16:creationId xmlns:a16="http://schemas.microsoft.com/office/drawing/2014/main" id="{7C223C29-EE57-4857-9452-FA8906E672A4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E70FD03F-3B13-4083-9DBA-589900029D6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C821018A-B03A-435D-9FFE-88BF29A77084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1175EDC7-F0B3-4302-AA9A-ED8F5A8DC3E8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9BE8542C-2667-48AC-96F2-D8646B21146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B4AEB7C9-9BD8-4F74-B96B-583957E38A1C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D016D07A-EF91-4B8E-88EC-18239ABF3640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077FF81D-47D6-4546-914B-7A974F89B8D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F2C4CFCD-B61F-494A-933C-C69EDC1B8757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6C0EEE10-FCA7-4F55-BAEF-AD10E3EA122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74AD15A9-C852-4D9C-8002-DA5743ACC7F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26B7F143-FE66-4203-824D-3FBAB7B5AAE4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C7B99CE7-13B8-45CE-84D0-17EB3042696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47AC6F55-F85F-47C8-9BCA-4D6CAD5BBADC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C858221A-C594-45BB-A3BC-DF39EB2DCEA8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5EDB1237-D33C-4D0C-B336-246D2C921A8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0E0EC6A9-E0D8-46D7-8F5A-B1CB9F3FDC4E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Drawing 8">
              <a:extLst>
                <a:ext uri="{FF2B5EF4-FFF2-40B4-BE49-F238E27FC236}">
                  <a16:creationId xmlns:a16="http://schemas.microsoft.com/office/drawing/2014/main" id="{2875EEEC-64A7-498A-A4B8-4D250AB09E9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C5682AE0-41D2-4673-8206-F2EDD70B0E9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E8C64045-752B-4380-9605-574FCC467E0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B3EA6817-4AB9-44E5-8608-890F3E1ADE26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Drawing 8">
              <a:extLst>
                <a:ext uri="{FF2B5EF4-FFF2-40B4-BE49-F238E27FC236}">
                  <a16:creationId xmlns:a16="http://schemas.microsoft.com/office/drawing/2014/main" id="{80B2BBC6-72A9-4910-B0C1-8AD5053D2088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EF12E919-CE8E-4FA3-AE42-6AA3D1B7D763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873D53FB-44DD-485A-A4CA-9C2AD6C71EA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BD296A6C-4854-49F1-8BFF-0095A89E813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Drawing 8">
              <a:extLst>
                <a:ext uri="{FF2B5EF4-FFF2-40B4-BE49-F238E27FC236}">
                  <a16:creationId xmlns:a16="http://schemas.microsoft.com/office/drawing/2014/main" id="{5B04627F-D070-4AE3-B0ED-7F86657E8C87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FA793D2A-06F4-4694-A395-52262E342E7F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C8684F2B-D744-4234-9AA2-710E22D34063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56C434FB-9E4F-40B6-9B46-0F9817B75C88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33EA05B3-7654-4442-AF71-C85212291EEF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EE50FBC1-AD34-42A2-B464-E6EB7FEDCA0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1E19DD94-9B8C-404E-A335-7343A818C12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6415EC30-8D01-4397-B65B-662653C15D5E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Drawing 8">
              <a:extLst>
                <a:ext uri="{FF2B5EF4-FFF2-40B4-BE49-F238E27FC236}">
                  <a16:creationId xmlns:a16="http://schemas.microsoft.com/office/drawing/2014/main" id="{50C89784-EEEC-448A-8C26-3DDB8BC998F0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39263229-64E2-4266-AC8F-4111C3AF3ED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D2CB6FF1-5FC3-43C0-B329-D5293FB9824A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0E42006F-228C-4825-9270-FE514A24CF1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B0F8A8C9-E2EB-47C2-9BA9-C86A8BF4162C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001CD1F4-12B5-418E-BE03-2449155DE072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A446F262-A332-4654-84FA-6E3D6CFA7FD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13CF3B8-1C43-4142-89DF-2BBD5E445EE5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7CEA4696-BFE2-4DC4-8372-C35446330F8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F00BAB2B-A910-4D81-9E77-EABA38497ED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DD6ADF52-F9A2-4239-99E8-6C63F6482061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907AE675-932F-4B68-A492-48057D6C2C78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5088E990-1248-4A9A-A417-B52BC9136D68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B2D3F520-D859-41FD-B369-DC611E17A7D7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AAFA93FE-4296-4617-9467-7AA09F54F499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0F5A3FFB-04C4-4B31-A1DC-6C3A71CCAE9C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43A50927-B3E2-4A1B-8FCE-2E4084E9D34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624845E-FFE1-4052-B91C-C0B0A31D7A01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BFEEC7A9-1741-4623-B443-57CC1B67D2DC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FA7E7919-E39D-4F5D-968A-693C2396B4E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C7005175-53CC-41C9-8D21-A8CCC077D81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6B539E7F-E7CA-4817-82FE-FA591FDC694B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C36912BF-DF73-410A-8C26-76F4EAA42307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E787F22E-30A9-4111-BB02-AD63D6F73817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0167FEB4-6F3D-4323-B7DF-7649337783A1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699863B3-DDD9-49D8-8DCE-C1C36F16594E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2966078B-DD63-41FE-B9F1-BF182FEFAF8F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DEA391A-B997-4ADE-95ED-81FE0FDF65DA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E40A9352-B8EA-4CB0-815D-D4BF609A5E91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151536BB-5C4C-404F-95C7-8E2EE755815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B417E6F0-94FE-477F-9619-5C11FD93146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A6323028-66EB-406A-B338-E1DC18AE70D3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" name="Drawing 2">
            <a:extLst>
              <a:ext uri="{FF2B5EF4-FFF2-40B4-BE49-F238E27FC236}">
                <a16:creationId xmlns:a16="http://schemas.microsoft.com/office/drawing/2014/main" id="{8756F1F4-8516-4162-A80B-A3A36202A1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9984" y="2422525"/>
            <a:ext cx="2649537" cy="26495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5108160B-FE83-4FF6-875E-F2C7917FC2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46312" y="2422525"/>
            <a:ext cx="2649537" cy="26495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14A1E6A5-A3BC-4FF8-9BC2-B5F6D7E93459}"/>
              </a:ext>
            </a:extLst>
          </p:cNvPr>
          <p:cNvSpPr/>
          <p:nvPr userDrawn="1"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4" name="Drawing 84">
            <a:extLst>
              <a:ext uri="{FF2B5EF4-FFF2-40B4-BE49-F238E27FC236}">
                <a16:creationId xmlns:a16="http://schemas.microsoft.com/office/drawing/2014/main" id="{ECC05036-5853-4AAF-AF8D-D325ABDCDFE3}"/>
              </a:ext>
            </a:extLst>
          </p:cNvPr>
          <p:cNvSpPr/>
          <p:nvPr userDrawn="1"/>
        </p:nvSpPr>
        <p:spPr>
          <a:xfrm rot="15980629">
            <a:off x="10502275" y="3088862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5" name="Drawing 8">
            <a:extLst>
              <a:ext uri="{FF2B5EF4-FFF2-40B4-BE49-F238E27FC236}">
                <a16:creationId xmlns:a16="http://schemas.microsoft.com/office/drawing/2014/main" id="{5D6AD975-2696-4656-AAAD-57E825E54420}"/>
              </a:ext>
            </a:extLst>
          </p:cNvPr>
          <p:cNvGrpSpPr/>
          <p:nvPr userDrawn="1"/>
        </p:nvGrpSpPr>
        <p:grpSpPr>
          <a:xfrm rot="17473477" flipH="1">
            <a:off x="10397983" y="2466217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3ADF47A3-D03C-464D-B708-E10E971F4FC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7" name="Drawing 8">
              <a:extLst>
                <a:ext uri="{FF2B5EF4-FFF2-40B4-BE49-F238E27FC236}">
                  <a16:creationId xmlns:a16="http://schemas.microsoft.com/office/drawing/2014/main" id="{3671AAF3-2909-4647-815C-1EA454DCC1B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43B1DC9E-7789-4BAC-A8B9-042A90ABC30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D773828C-B5E1-4028-8D94-4B21222F6BB9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7D66D39C-E7C9-4657-A2BA-79EC203399F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Drawing 8">
              <a:extLst>
                <a:ext uri="{FF2B5EF4-FFF2-40B4-BE49-F238E27FC236}">
                  <a16:creationId xmlns:a16="http://schemas.microsoft.com/office/drawing/2014/main" id="{8918E6A8-2D53-4AD7-BAAA-93B0F9B5A60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51464FBC-9FED-447C-9482-41462720A9C8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498B88C7-B883-408B-A984-8E8FAD9A821C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2DFA8AC7-2AA1-4967-B6CD-6981F4CC1B5B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FD648C16-3692-44C6-AE70-0473C651C5C0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24918852-2837-45C2-9A29-24AD2FA9507C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EBF81694-AEF8-4D69-BA04-173967DBD2DD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D46A6F6-1D7F-4453-8420-F427DAE3C2D6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6850F36B-7841-4E0A-AB1C-6A68877A860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0377ABCA-210C-4E6C-A598-65E238B4487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79C7FDEF-C57D-4196-90F8-17A45334CD3C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9D4CD217-1BF0-4249-A30F-7DD09F0296A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88321EB0-DD8B-490B-B550-3FEB1C9739AD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9" name="Drawing 8">
              <a:extLst>
                <a:ext uri="{FF2B5EF4-FFF2-40B4-BE49-F238E27FC236}">
                  <a16:creationId xmlns:a16="http://schemas.microsoft.com/office/drawing/2014/main" id="{3FD3E137-E4DD-402B-A7AD-7A10E916A642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9BD0AAB4-0972-4992-9720-8F6CA2384E30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E665A62F-C8F5-4DBC-8807-E44807338F31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BBAB03DA-B633-4360-A334-7E00100A9439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2BB3A1A2-C217-4093-AC6E-53330142E466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0A46B867-98CE-41EB-9DF3-AE881F128CC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BEC4029C-58F1-4E6E-BD43-22A3FFA79D2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18428A98-7C03-4FF5-8AA4-4810D89AC90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D0FC8E05-93BF-4704-913B-A06932333341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6C58BB85-F565-4DFA-BC8F-CA046F14BD66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A8DBA233-C20D-49F0-A976-32B9626C1E0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02CECB99-DE16-4D2C-96E4-B31EF0ABC5A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4ED4BF45-71AA-4342-A68A-FF28110F981B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53D2385C-2FFC-4DFD-B654-6E186336B83E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634700E5-EA83-4CE9-8E4A-14BD135FBC8B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0C5093CA-EC3C-4CA1-807D-688D40B8523C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8D70D48B-E737-4005-8318-DC0C39EE5CA1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FFBA72D1-F0E4-464A-AF5A-BE01A5622921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85B234E2-482B-47D7-827D-3BC67F04BD3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85509995-6F23-4D9B-BE9B-99143D614D7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27EC0348-4F45-4EF1-B5BB-7C9045FCA382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58BD2831-691B-4E7C-968C-A9549A4A573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E0AEFF4A-6E3C-4B68-BFB9-C3EA68A72E3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C7E2B1B6-105D-44F0-9FD6-144CB4C6B04C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5569837F-AE4C-4D54-B7A6-9032F45157B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1267F83-69F4-4290-81D5-857FC7DEE22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3E00C9BD-9552-42F5-897E-B4C230EEA8DB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32B9571A-504E-4911-9D4B-DC2DB446871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5AF501A8-2540-4D0E-86A4-33B60EC74732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88E26755-F920-40AC-830D-23957ED1CF8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A0FE240E-3892-4F08-A834-01ED42F3D72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33B491E7-5B7B-4983-9E7A-635801AE0CF2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1B9D9065-8B34-4E42-B19F-5EB3F85C8C8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DE9AD2D-262B-4111-8B22-1F5DA5E40DF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111742CB-D1FF-4F5E-BF0A-0606C9314472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C72C2BE6-56C5-466F-902E-F8DC153D0793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ACA3DAE1-0E3A-44F8-8D5F-A613975430D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B44871A1-7DB3-42C1-AED7-DB779F02AFD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DB104F22-3D8C-411A-85F0-1632B94E9BB5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139A7CF6-5822-4C1A-8830-1467B7C0DD49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26DB90C3-2784-4E79-AD88-16E77FDA06AE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F21722B7-3CC2-446A-BA1A-FD6B396D9F5D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513A0B6D-88A6-4EE6-85C3-DFF6E6D963A5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A6780462-CFFF-45FD-968D-2EF5A4726B8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1135B78B-DCEA-44FA-A9B9-AC568A02E8EF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2594D311-DC05-4434-86EA-782FB0D7136B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7AF34B48-DC25-4899-BE69-8C32ECC7B316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A887190B-8270-4400-8DA2-F185B861DE8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D66D417E-B6B9-4F71-9286-4A39B2D9A33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7A921FB1-96AD-49F8-AAAE-EDF36D038316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86B98AEA-8665-4DBE-9A6C-3FE0315E6211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90B93136-2E7B-4B5A-8F7F-D46993F9EDF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Drawing 126">
            <a:extLst>
              <a:ext uri="{FF2B5EF4-FFF2-40B4-BE49-F238E27FC236}">
                <a16:creationId xmlns:a16="http://schemas.microsoft.com/office/drawing/2014/main" id="{8A760C61-543B-452F-9286-8180DD2AF120}"/>
              </a:ext>
            </a:extLst>
          </p:cNvPr>
          <p:cNvSpPr/>
          <p:nvPr userDrawn="1"/>
        </p:nvSpPr>
        <p:spPr>
          <a:xfrm rot="12967640">
            <a:off x="-1687784" y="441017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Drawing 137">
            <a:extLst>
              <a:ext uri="{FF2B5EF4-FFF2-40B4-BE49-F238E27FC236}">
                <a16:creationId xmlns:a16="http://schemas.microsoft.com/office/drawing/2014/main" id="{B2427A3B-6CED-4A76-B8D7-001E8CA659FF}"/>
              </a:ext>
            </a:extLst>
          </p:cNvPr>
          <p:cNvGrpSpPr/>
          <p:nvPr userDrawn="1"/>
        </p:nvGrpSpPr>
        <p:grpSpPr>
          <a:xfrm rot="345958">
            <a:off x="-251729" y="5212856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08E96988-B4D7-4C03-866F-C2D7BD6AF45C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CFDDC271-01D7-4E36-B664-0EFA2D3D2D4B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2F90029-DF45-45A8-B270-3D905FC59620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DC44D7E9-9A3E-4878-BAB4-E5F5482C857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C221059B-36F0-4F22-946A-C1686BE4FB2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1D398FB5-CE30-4E9D-9BD6-ECA86824BCB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44668971-4948-4387-9F57-D2B7E16E7220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E22EF181-29E5-4E68-A70A-E95D5637097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27A2B9BE-C7CE-42E7-B8B0-984F21A0D4C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FF6A7421-27FD-46CD-9BE0-1FFCF216FFAE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22520842-720B-4976-9BD4-E93F7602D0A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4E53EC7A-8C8E-40BE-9539-4B31D34EFEDB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17825109-D7E3-49A3-8195-FA5EABB87CF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527F566E-29F0-4BDE-A8FC-F08A3C73D718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CDBB2A2F-6488-44CF-9577-7CD2B9E85E5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6B5CADAF-FDFB-4B18-A932-687099B633D9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D7CAD65F-50A0-4611-A2DA-6B30D430F816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0EFA56DF-ACD4-4A9A-9206-F55012DA5AB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68F99B78-7391-430C-BC57-93C817468C6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82D77699-4AC5-46C7-9AA0-B5B8CEF8503E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FBD442BE-CBEC-4E36-8CF3-71543D94855F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7EC52E39-D18C-4D7D-AC90-290B50E1DAA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643A3085-439F-4207-82CF-2B3E8072E79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454E1B34-C04B-4E83-B49C-176EFB878C0B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F79BDC29-0044-4D00-911B-460E66DEC751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C45AD6D2-D22A-4EF4-BBF8-F758C560230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D9115734-9E11-414D-9E0B-0B7F6D164DE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A237958E-7BC6-4B33-88C1-2928DB87859C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FDB62D8D-4D9B-40D3-AEA4-369BC8320F96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Drawing 84">
            <a:extLst>
              <a:ext uri="{FF2B5EF4-FFF2-40B4-BE49-F238E27FC236}">
                <a16:creationId xmlns:a16="http://schemas.microsoft.com/office/drawing/2014/main" id="{6683516D-3121-4C65-AD47-06B1FAFA88FD}"/>
              </a:ext>
            </a:extLst>
          </p:cNvPr>
          <p:cNvSpPr/>
          <p:nvPr userDrawn="1"/>
        </p:nvSpPr>
        <p:spPr>
          <a:xfrm rot="15980629">
            <a:off x="11350758" y="2395578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4" name="Drawing 168">
            <a:extLst>
              <a:ext uri="{FF2B5EF4-FFF2-40B4-BE49-F238E27FC236}">
                <a16:creationId xmlns:a16="http://schemas.microsoft.com/office/drawing/2014/main" id="{F38D5AF2-C9A3-4BE8-B41B-96CABD466C69}"/>
              </a:ext>
            </a:extLst>
          </p:cNvPr>
          <p:cNvGrpSpPr/>
          <p:nvPr userDrawn="1"/>
        </p:nvGrpSpPr>
        <p:grpSpPr>
          <a:xfrm rot="289190">
            <a:off x="-1037548" y="51297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B1D9889-6FF9-49BB-B86D-D6EF56466DA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AC8643E-C77F-4760-ADCA-F6866EB26254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0F86A6AD-207C-43EF-ACEB-F07B3323EE31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4CDFE2FE-F77C-4330-B8A7-C12FDDB925E9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67C0A623-DEBF-4F7B-91A9-F9E6619D022F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A9BE4664-06B7-4656-A09C-BD6D1C8A84AB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146747EF-8D0F-44FB-89D8-0195F45D710C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EE059DEB-B84C-474A-9366-35AC6C8827C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39909763-2BEF-42C7-A5D2-072135B910BE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C286E777-ED58-42BB-8CBD-EBA325581641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CD32E165-7E80-4833-8788-789557034658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B12363F2-C83E-426F-9FF3-0F53BE51CB9D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D56B8C2C-39FF-492D-90AC-45542659CB78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8026CC81-C868-4887-908C-37C3A2E02F4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E02571B1-9402-4033-92DA-6EC775530CEA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547B7399-600A-486D-88B0-43EA4AA47146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D77B96DD-2257-40A0-BB34-C0F0935CBFEE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DA0EE79E-D4BB-45B7-93DB-64E9DF7D035A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BAAC67C2-258D-4C6A-8EAF-4A198A58CFCB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D35C57CF-A4C1-4721-B45B-B00DA860D7D9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CD055ED6-3D60-49BD-B857-91A66EE07CF8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BE05D1D9-AAF2-4824-9476-4E377F392663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71A78ADE-0B99-4BB2-AF98-F14CF7713D11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DCF963F4-423A-4F6A-B8A3-872077505AF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F3216C42-F57E-4D53-AFF4-5FBE3954D32A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44532C16-0365-4EB9-A567-D604A7CE7F2A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E40883C4-9B1D-4CEF-917D-233C06EDA8BD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45000CBE-7E73-4546-A6C0-D196DE3F2CB8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1CD31AEB-5A94-4B36-8B5D-099DAA561773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A694A78F-0AB3-43C8-9B05-9DB969EAAF7C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9F0871C-3DE0-4376-B7E6-FB7D2273D728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DC3CC0C6-BB6A-4700-A0A9-C8B60751F249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566AAFED-1715-4DFD-9AB8-53FF7AE3444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6D7CC9BF-9C57-4D76-9DD8-659F76206931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9DEF9C25-6422-4EC1-B53C-3E04BEF07057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06EB684A-6A55-445C-B25B-2E85DD2B9881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F49C81BE-FA29-4125-8BD7-A6E3B9CBACC8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67003774-96CF-414C-A7CC-C13F5508A4C0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3" name="Drawing 8">
            <a:extLst>
              <a:ext uri="{FF2B5EF4-FFF2-40B4-BE49-F238E27FC236}">
                <a16:creationId xmlns:a16="http://schemas.microsoft.com/office/drawing/2014/main" id="{C2023273-F6A8-442D-A5D6-4648B7D3AE2D}"/>
              </a:ext>
            </a:extLst>
          </p:cNvPr>
          <p:cNvGrpSpPr/>
          <p:nvPr userDrawn="1"/>
        </p:nvGrpSpPr>
        <p:grpSpPr>
          <a:xfrm rot="17473477" flipH="1">
            <a:off x="10810903" y="184722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399B594D-D7FE-4012-874E-B66AADC918D2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5" name="Drawing 8">
              <a:extLst>
                <a:ext uri="{FF2B5EF4-FFF2-40B4-BE49-F238E27FC236}">
                  <a16:creationId xmlns:a16="http://schemas.microsoft.com/office/drawing/2014/main" id="{34EC1949-78AA-47B5-9B3B-F606AECC6564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1290D123-9D10-4FEA-8BAC-8622245AD5A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89B21D50-CBBC-4B8A-A6A4-27878329DFFB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1994F451-4D49-4F94-9C85-8C57954042B0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6" name="Drawing 8">
              <a:extLst>
                <a:ext uri="{FF2B5EF4-FFF2-40B4-BE49-F238E27FC236}">
                  <a16:creationId xmlns:a16="http://schemas.microsoft.com/office/drawing/2014/main" id="{06EA9234-1ADE-4686-A85B-7A53AFD65CC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48FB210E-A7A7-4E2D-AC3D-C5D2DE64731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59A8BB93-17A7-41B3-BF0D-36E828F5270B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000ACC26-2463-4DF3-980C-92BF13FB948D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62D9191B-59C2-41EA-9B5C-3156D6C12FA0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1EC804CD-D227-45D8-8B39-CD70075B4FDB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9A896041-4E1B-402B-A5ED-600C4CA3979B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C90DD6BD-8B7F-4912-9B7F-13D382FE57C6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BB4F5C0D-C6EC-4C9F-9F5B-EC47E97BC80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4925D769-CECB-4B1A-BAF8-061596A58716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2E24D631-5F2E-4542-A0D3-88C35861D61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3EA975B8-3C32-44B2-8A18-667F5290B7F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0D12165C-5B48-43C0-9D00-009924518EDD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7" name="Drawing 8">
              <a:extLst>
                <a:ext uri="{FF2B5EF4-FFF2-40B4-BE49-F238E27FC236}">
                  <a16:creationId xmlns:a16="http://schemas.microsoft.com/office/drawing/2014/main" id="{CD3B9EC5-D214-4747-B7D3-3685274C939B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FA9618B7-FE5B-4AD1-8D62-A5C69641623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BF046E9F-C70A-41B4-9B3E-EE8B6084A94B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E279A605-1393-4E64-A6EA-E6D82408EB4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Drawing 8">
              <a:extLst>
                <a:ext uri="{FF2B5EF4-FFF2-40B4-BE49-F238E27FC236}">
                  <a16:creationId xmlns:a16="http://schemas.microsoft.com/office/drawing/2014/main" id="{1E99CF9B-A2C1-406A-A2CD-84AD1B78DC1C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44F693C5-D926-4413-BFA1-C31539D5920B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13B6AEDB-9F25-4C7B-A833-D75658CF6E8A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C803CC38-0C3D-4D45-A56D-57C5742802D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9" name="Drawing 8">
              <a:extLst>
                <a:ext uri="{FF2B5EF4-FFF2-40B4-BE49-F238E27FC236}">
                  <a16:creationId xmlns:a16="http://schemas.microsoft.com/office/drawing/2014/main" id="{3035A8ED-B6D8-437F-BA6E-DF0CB3028D5C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3CFC0731-7CA4-45C0-8A71-556056AFC1DF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A8BE9247-C672-4228-9E5D-340B54518214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32979353-2A13-49A8-86C2-2123DC7EF423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E69E7AE3-885D-4B67-BC61-98ACFF969D7E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A25CBC3D-9E48-4E17-91EC-263B5334999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836386B1-FDC8-404F-B066-BCD0005936AD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D5D100B1-B80D-4A3D-8EA6-88E4D840E2C7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08B19EEA-0591-4962-9DB3-F9E9F33B1937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205C3EAE-7F7D-4841-92E5-8D234D398C4A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E6E236C1-B117-41AB-97DA-88D4BA24F8F9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28D992FB-56F3-4370-9957-F9804D5A5CC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59E48B21-0D94-4EB4-9113-A890619EE0B9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08398089-ED4B-45A6-8DD4-E4D2C53D9C2D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ACB51C40-F8BF-433D-B6A5-D1144D1F834F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78BF52BB-0970-4E98-905B-BCED54EDB71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4523C13C-C05E-405D-9200-8F6397640BA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A008EA38-BBB6-49FD-B768-15E06285420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4A6D1DA0-CD6E-422F-9229-9BDB074B6C12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9E56D70-8881-42BA-BB68-22E1FEFAEC9F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5C42E1C5-ED58-4310-9AFB-7CDCD4A745C3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66C3915D-3DD8-44C8-8560-390FC3E035F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F0F45B76-BFD8-4C2B-8BF2-E87953065C75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3FD993BD-52F0-467D-8E0B-058E91A947F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F200E182-02A8-45D2-B248-85FC07D5A3B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33820079-DFB2-4F0E-A1A7-5D042A2A21B6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23E2DEA4-D245-443D-9CF6-5C22E1B67A40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118BCCF-2457-4D05-9F74-9011EBFC7675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60EB2D25-0691-447B-B28C-1E1CBBE2B51C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6D3F9231-04E6-4BB1-8C03-0A21FC82024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558335A6-E836-4078-8650-15F7D018B3F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81002726-4683-494D-B63D-1FF3D14F961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8F5399BE-3173-4EAB-9853-F039E0AEEA7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EA9C844A-5093-4485-9BD8-BE71824FFD00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357AFC22-CC2A-420D-9856-B8E41EAA5EB3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B63DF499-9BB2-4365-9413-741FD381666A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EEE7E8D9-5F24-41E8-A43A-E124C86F64C9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8CCD892-6310-4C04-93B4-42AE353AD99F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DBE2CC96-A847-44F1-94AF-C82B7B9F6D0A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50DB75A0-FEB2-4ABC-B771-D4C7ED80DAAA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B7127E5B-5656-448F-9B52-9A55FD5456A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0A68CF2-E9A3-409F-A16C-C86A9715FEB4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93EC8165-150A-4C80-93FA-B3450A26F50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2E411B14-41B9-4B30-A376-F4640B5B244E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4" name="Drawing 266">
            <a:extLst>
              <a:ext uri="{FF2B5EF4-FFF2-40B4-BE49-F238E27FC236}">
                <a16:creationId xmlns:a16="http://schemas.microsoft.com/office/drawing/2014/main" id="{6503207B-6A7A-435A-A91A-C59AA7974D51}"/>
              </a:ext>
            </a:extLst>
          </p:cNvPr>
          <p:cNvSpPr/>
          <p:nvPr userDrawn="1"/>
        </p:nvSpPr>
        <p:spPr>
          <a:xfrm rot="18438377">
            <a:off x="6163909" y="-200464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" name="Drawing 84">
            <a:extLst>
              <a:ext uri="{FF2B5EF4-FFF2-40B4-BE49-F238E27FC236}">
                <a16:creationId xmlns:a16="http://schemas.microsoft.com/office/drawing/2014/main" id="{96A57652-749F-421E-AA65-4067AFE81591}"/>
              </a:ext>
            </a:extLst>
          </p:cNvPr>
          <p:cNvSpPr/>
          <p:nvPr userDrawn="1"/>
        </p:nvSpPr>
        <p:spPr>
          <a:xfrm rot="12376119">
            <a:off x="6691997" y="5473558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Drawing 1">
            <a:extLst>
              <a:ext uri="{FF2B5EF4-FFF2-40B4-BE49-F238E27FC236}">
                <a16:creationId xmlns:a16="http://schemas.microsoft.com/office/drawing/2014/main" id="{93522D78-D15B-4B82-A95F-3B9D62CCC333}"/>
              </a:ext>
            </a:extLst>
          </p:cNvPr>
          <p:cNvGrpSpPr/>
          <p:nvPr userDrawn="1"/>
        </p:nvGrpSpPr>
        <p:grpSpPr>
          <a:xfrm>
            <a:off x="6317612" y="5824156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247" name="Polyline: figure 246">
              <a:extLst>
                <a:ext uri="{FF2B5EF4-FFF2-40B4-BE49-F238E27FC236}">
                  <a16:creationId xmlns:a16="http://schemas.microsoft.com/office/drawing/2014/main" id="{A3B18966-BF03-474F-AD88-7B12A83D2D6B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Polyline: figure 247">
              <a:extLst>
                <a:ext uri="{FF2B5EF4-FFF2-40B4-BE49-F238E27FC236}">
                  <a16:creationId xmlns:a16="http://schemas.microsoft.com/office/drawing/2014/main" id="{4EC5579F-B25F-4E68-9A61-EE3A0055620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Polyline: figure 248">
              <a:extLst>
                <a:ext uri="{FF2B5EF4-FFF2-40B4-BE49-F238E27FC236}">
                  <a16:creationId xmlns:a16="http://schemas.microsoft.com/office/drawing/2014/main" id="{AABE11F5-6DB3-4BAA-8317-76AC487F5916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Polyline: figure 249">
              <a:extLst>
                <a:ext uri="{FF2B5EF4-FFF2-40B4-BE49-F238E27FC236}">
                  <a16:creationId xmlns:a16="http://schemas.microsoft.com/office/drawing/2014/main" id="{D4596AAC-770A-41E8-ABA4-AEB707919B41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Polyline: figure 250">
              <a:extLst>
                <a:ext uri="{FF2B5EF4-FFF2-40B4-BE49-F238E27FC236}">
                  <a16:creationId xmlns:a16="http://schemas.microsoft.com/office/drawing/2014/main" id="{6332B942-3EFC-4B5D-8EA5-C67B915E7D01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Polyline: figure 251">
              <a:extLst>
                <a:ext uri="{FF2B5EF4-FFF2-40B4-BE49-F238E27FC236}">
                  <a16:creationId xmlns:a16="http://schemas.microsoft.com/office/drawing/2014/main" id="{3B4B84B0-D46E-4F90-A914-7ED580A94BA9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Polyline: figure 252">
              <a:extLst>
                <a:ext uri="{FF2B5EF4-FFF2-40B4-BE49-F238E27FC236}">
                  <a16:creationId xmlns:a16="http://schemas.microsoft.com/office/drawing/2014/main" id="{A3E07ECC-1F4C-4A3E-87B2-8EBF8AC91934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Polyline: figure 253">
              <a:extLst>
                <a:ext uri="{FF2B5EF4-FFF2-40B4-BE49-F238E27FC236}">
                  <a16:creationId xmlns:a16="http://schemas.microsoft.com/office/drawing/2014/main" id="{C62911DF-D73F-4D43-8661-C2BABC42AD78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C0FFEA46-790D-4817-A32A-433295FDCD24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61660132-219E-4603-8172-519E290A0605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127E9AED-702A-4D04-B50D-E64A7FEA446F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Polyline: figure 257">
              <a:extLst>
                <a:ext uri="{FF2B5EF4-FFF2-40B4-BE49-F238E27FC236}">
                  <a16:creationId xmlns:a16="http://schemas.microsoft.com/office/drawing/2014/main" id="{D14CA16D-B595-4037-9BB6-D5DAB439013F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Polyline: figure 258">
              <a:extLst>
                <a:ext uri="{FF2B5EF4-FFF2-40B4-BE49-F238E27FC236}">
                  <a16:creationId xmlns:a16="http://schemas.microsoft.com/office/drawing/2014/main" id="{333DB8B0-7FBF-42C0-AE4C-CB6EF9A9F76E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9B952208-22BC-4E51-8764-CB64522907B3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A3443BDD-5BF7-4F64-8D1F-AF0B40FAAA20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5C3E842C-A56F-467A-AED5-EBF6F084C4B3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5EDAA686-F738-4100-A7C1-7DD3E10F5BE9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38DAA888-3769-426B-8004-A57676572761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F769C64C-41E4-4E8B-8D39-40D658F1ADCD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A550B1BD-4543-4154-89B4-09265F26538D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8AE7532F-8434-41CA-918F-CD295A78BEE6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rawing 84">
            <a:extLst>
              <a:ext uri="{FF2B5EF4-FFF2-40B4-BE49-F238E27FC236}">
                <a16:creationId xmlns:a16="http://schemas.microsoft.com/office/drawing/2014/main" id="{475406FF-14E9-4263-A4B7-92D88B5421CF}"/>
              </a:ext>
            </a:extLst>
          </p:cNvPr>
          <p:cNvSpPr/>
          <p:nvPr userDrawn="1"/>
        </p:nvSpPr>
        <p:spPr>
          <a:xfrm rot="12376119">
            <a:off x="9139716" y="2999635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2" name="Drawing 1">
            <a:extLst>
              <a:ext uri="{FF2B5EF4-FFF2-40B4-BE49-F238E27FC236}">
                <a16:creationId xmlns:a16="http://schemas.microsoft.com/office/drawing/2014/main" id="{66500DFA-2D9F-4CEB-B23F-7D507CB158CB}"/>
              </a:ext>
            </a:extLst>
          </p:cNvPr>
          <p:cNvGrpSpPr/>
          <p:nvPr userDrawn="1"/>
        </p:nvGrpSpPr>
        <p:grpSpPr>
          <a:xfrm>
            <a:off x="8639875" y="5622199"/>
            <a:ext cx="1421025" cy="1389875"/>
            <a:chOff x="151177" y="5689084"/>
            <a:chExt cx="1421025" cy="1389875"/>
          </a:xfrm>
          <a:solidFill>
            <a:schemeClr val="bg1"/>
          </a:solidFill>
        </p:grpSpPr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7C27EA1E-8344-421C-BCCC-6395158C5D90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E526C5BC-E91E-4637-B741-CBACAE774359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CD864DCE-0D21-42D8-B441-FD7B73789E8B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29CB8803-0885-4EB0-9077-D7ADD28DB124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964B36CA-479B-48A9-AAED-1F6370B173F3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97AEEDB5-AF51-4911-AE2B-D0460993BC34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C3ED485B-AF82-4401-8F75-AB383868926E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BAFDCBD6-276F-4B1E-A594-72142DB3DAE5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254FB8B7-6106-46F7-B6B3-3C8C3DC326A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8ACC5478-6DC5-419D-ACB5-11AAE0B3A1E3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6C2B0716-A81E-4D71-B220-BFB78A62C00F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FCEE5E6E-9E6B-4448-B425-A073CB227D57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AB459EB7-64D7-410A-B269-9123C0899642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32359B0A-6EF4-451F-AA5B-8406323E7588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E54B796A-F435-41DC-B930-9BD942E5EC67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EB3AF003-6DB3-4F86-84EC-3D1AC4BF11D9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1B2630B3-4DB1-469B-9C2C-7454211FD70E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F67D0B63-A18F-4CDC-8A18-F50AF291F36E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CBF2C382-5847-4B27-84D4-05C46C2625A1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98F1A1E2-6AE3-49C4-A668-08D75216D300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D7FA194D-9BFF-4EFA-95D9-2C8E1A6D6E2F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8" name="Drawing 126">
            <a:extLst>
              <a:ext uri="{FF2B5EF4-FFF2-40B4-BE49-F238E27FC236}">
                <a16:creationId xmlns:a16="http://schemas.microsoft.com/office/drawing/2014/main" id="{CBE64E17-EA51-4C05-896A-B1C82B0BC01B}"/>
              </a:ext>
            </a:extLst>
          </p:cNvPr>
          <p:cNvSpPr/>
          <p:nvPr userDrawn="1"/>
        </p:nvSpPr>
        <p:spPr>
          <a:xfrm rot="12967640">
            <a:off x="-3152482" y="460160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9" name="Drawing 137">
            <a:extLst>
              <a:ext uri="{FF2B5EF4-FFF2-40B4-BE49-F238E27FC236}">
                <a16:creationId xmlns:a16="http://schemas.microsoft.com/office/drawing/2014/main" id="{07289E81-E353-410C-8571-AFFD7CBFF03C}"/>
              </a:ext>
            </a:extLst>
          </p:cNvPr>
          <p:cNvGrpSpPr/>
          <p:nvPr userDrawn="1"/>
        </p:nvGrpSpPr>
        <p:grpSpPr>
          <a:xfrm rot="3196486">
            <a:off x="-14491" y="5725554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3966E2D0-79C2-43AD-BDC6-8F77EDA114A1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B1C432E3-45FD-4E50-A270-6E32AE12716F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6A356062-002F-45F0-982B-5E84F79640B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EDF0CDF1-6C06-4ED3-89B0-E07EA259914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E5AA9FDB-DE09-4680-96A5-FA64BE9F2EE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13F0C8F2-4D3B-4334-B97B-76B6FFDEE41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9EC7567E-AA50-4C5A-83A2-4DE47C210803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23A9EDFF-B2E5-41AB-9972-01EEA393AF9B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9C410AE3-B8E9-49C4-BDE9-A3024A96C68C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1FE2E7FE-1292-49C8-834C-E1D5B51D901F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91775F4-6689-45E7-AB2B-F02F99733656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573F31E6-E81D-4E64-9A2D-B42C120685B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635BD47E-CD65-40EC-818F-728FDD3CAF84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C75FC7B0-CAF3-48E3-9CCA-C3DCFA6BEB55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AAEB4AF6-95A4-4259-9E26-CF6BD478E801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8C200FB9-83DA-4D9F-8FEB-7E4B69EBD6A2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3AA51041-B99E-44DA-8772-8377CEAEA6DD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0A8B993C-5C28-400E-8D85-19FEFF4AFC3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D8FF264D-526E-4E25-8154-3DEA025C1C60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BC3B4A55-D79A-41C1-9592-B56D203CD18A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4F038300-7275-4392-8B91-CFBA99202E8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DBA7D3F2-80A0-4BA2-BFB9-663A6D85D84C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C271E637-1805-4834-8FD9-300DA954BA31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0363F412-44D0-4AA0-A8DA-D87E592E8346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3AC4A7E7-51DC-4D4E-A3E7-A699ED4C736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1BC75F49-63B0-4983-B927-2E4C992BB015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7A1B9126-7237-4991-871A-28AEDD01D7B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8D9A7B7A-D7F4-4C3C-A4F5-E58AD32E2FD0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80F289A4-2022-4ADF-AACE-4B057BC1F869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9" name="Drawing 168">
            <a:extLst>
              <a:ext uri="{FF2B5EF4-FFF2-40B4-BE49-F238E27FC236}">
                <a16:creationId xmlns:a16="http://schemas.microsoft.com/office/drawing/2014/main" id="{CF93E31A-1A56-4223-9FA1-4898E7526BE9}"/>
              </a:ext>
            </a:extLst>
          </p:cNvPr>
          <p:cNvGrpSpPr/>
          <p:nvPr userDrawn="1"/>
        </p:nvGrpSpPr>
        <p:grpSpPr>
          <a:xfrm rot="17498553">
            <a:off x="10913151" y="2285043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C91806FD-32B1-4F26-8E36-BA761F6FEF8A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A3CB758-6151-41C6-A8EB-E7E3B3E882A9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56558315-AE39-4110-A3D9-9060F5F8C9D1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61B64AD5-696B-402E-AA21-A4885F72146C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DED3CD00-978A-4BEA-B7B8-B2341B6B6B39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BA0AF7BE-9D31-4F2C-A3EB-920FBF64003B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CB8F9AB4-782D-4B51-AD3D-0E3E8C47ECEB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A001927B-7754-4D89-8A14-9FEAFD4A02F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ED3CEFDC-9B0A-4758-A76A-0D53923C3698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B629E271-3CF6-447F-8407-3ACAB753611E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3C6CAF3D-64E2-496F-9F08-0A7FA0AEC81E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34B42BD7-2C0E-498F-9081-F35F23E5438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9069B19C-EBAB-40F2-B39E-018B4D65052D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585457E9-377E-44CE-BCD8-87972377E9C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4670059E-B175-4BEC-A06D-317779DE04EF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EDDFBB6C-F273-4F31-B037-1A799D7BBC64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67DFB56D-27C7-4A41-922C-D73FDAB2E964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6E260083-58D5-44BA-9106-98B7BCC760DC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Polyline: figure 237">
              <a:extLst>
                <a:ext uri="{FF2B5EF4-FFF2-40B4-BE49-F238E27FC236}">
                  <a16:creationId xmlns:a16="http://schemas.microsoft.com/office/drawing/2014/main" id="{BA5DF94D-0D7F-4201-B4DD-34F011406B6C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Polyline: figure 238">
              <a:extLst>
                <a:ext uri="{FF2B5EF4-FFF2-40B4-BE49-F238E27FC236}">
                  <a16:creationId xmlns:a16="http://schemas.microsoft.com/office/drawing/2014/main" id="{B2BBA5E8-F742-4086-8B4A-8C5C9878BD49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Polyline: figure 239">
              <a:extLst>
                <a:ext uri="{FF2B5EF4-FFF2-40B4-BE49-F238E27FC236}">
                  <a16:creationId xmlns:a16="http://schemas.microsoft.com/office/drawing/2014/main" id="{3F5070C8-F02F-4F62-80F9-521D5376292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Polyline: figure 240">
              <a:extLst>
                <a:ext uri="{FF2B5EF4-FFF2-40B4-BE49-F238E27FC236}">
                  <a16:creationId xmlns:a16="http://schemas.microsoft.com/office/drawing/2014/main" id="{ACD0B9F5-D1B8-4142-B4BC-11D7B7BD569D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Polyline: figure 241">
              <a:extLst>
                <a:ext uri="{FF2B5EF4-FFF2-40B4-BE49-F238E27FC236}">
                  <a16:creationId xmlns:a16="http://schemas.microsoft.com/office/drawing/2014/main" id="{4A0651DE-2614-4139-8070-B4B333208DDF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Polyline: figure 242">
              <a:extLst>
                <a:ext uri="{FF2B5EF4-FFF2-40B4-BE49-F238E27FC236}">
                  <a16:creationId xmlns:a16="http://schemas.microsoft.com/office/drawing/2014/main" id="{0F04CF01-64EE-4D1A-9DF7-97C70E02516E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Polyline: figure 243">
              <a:extLst>
                <a:ext uri="{FF2B5EF4-FFF2-40B4-BE49-F238E27FC236}">
                  <a16:creationId xmlns:a16="http://schemas.microsoft.com/office/drawing/2014/main" id="{BCE736DE-5DC6-4027-9BFC-D4595D83F8F9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Polyline: figure 244">
              <a:extLst>
                <a:ext uri="{FF2B5EF4-FFF2-40B4-BE49-F238E27FC236}">
                  <a16:creationId xmlns:a16="http://schemas.microsoft.com/office/drawing/2014/main" id="{7405E132-CD3B-4389-BBD1-9DCB372334C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Polyline: figure 245">
              <a:extLst>
                <a:ext uri="{FF2B5EF4-FFF2-40B4-BE49-F238E27FC236}">
                  <a16:creationId xmlns:a16="http://schemas.microsoft.com/office/drawing/2014/main" id="{274EDFC2-361D-4990-9B24-3D19527116D5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Polyline: figure 246">
              <a:extLst>
                <a:ext uri="{FF2B5EF4-FFF2-40B4-BE49-F238E27FC236}">
                  <a16:creationId xmlns:a16="http://schemas.microsoft.com/office/drawing/2014/main" id="{E8954F44-15F1-4224-B3E5-23E3A4208615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Polyline: figure 247">
              <a:extLst>
                <a:ext uri="{FF2B5EF4-FFF2-40B4-BE49-F238E27FC236}">
                  <a16:creationId xmlns:a16="http://schemas.microsoft.com/office/drawing/2014/main" id="{D2B224F5-8E94-45CC-9FA4-7E4E9DDEC5AF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Polyline: figure 248">
              <a:extLst>
                <a:ext uri="{FF2B5EF4-FFF2-40B4-BE49-F238E27FC236}">
                  <a16:creationId xmlns:a16="http://schemas.microsoft.com/office/drawing/2014/main" id="{0A864910-F1C0-4943-A27F-C2583A82B27E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Polyline: figure 249">
              <a:extLst>
                <a:ext uri="{FF2B5EF4-FFF2-40B4-BE49-F238E27FC236}">
                  <a16:creationId xmlns:a16="http://schemas.microsoft.com/office/drawing/2014/main" id="{FE3FDC80-2ECD-4520-9CD5-35AB7AAA2331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Polyline: figure 250">
              <a:extLst>
                <a:ext uri="{FF2B5EF4-FFF2-40B4-BE49-F238E27FC236}">
                  <a16:creationId xmlns:a16="http://schemas.microsoft.com/office/drawing/2014/main" id="{EADF955C-D40B-4791-B26C-12A7A09A57AC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Polyline: figure 251">
              <a:extLst>
                <a:ext uri="{FF2B5EF4-FFF2-40B4-BE49-F238E27FC236}">
                  <a16:creationId xmlns:a16="http://schemas.microsoft.com/office/drawing/2014/main" id="{58DDC5B2-DBCF-4364-9A7E-87003C6D9206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Polyline: figure 252">
              <a:extLst>
                <a:ext uri="{FF2B5EF4-FFF2-40B4-BE49-F238E27FC236}">
                  <a16:creationId xmlns:a16="http://schemas.microsoft.com/office/drawing/2014/main" id="{401A0DC6-63FA-4174-9BBA-65A883381908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Polyline: figure 253">
              <a:extLst>
                <a:ext uri="{FF2B5EF4-FFF2-40B4-BE49-F238E27FC236}">
                  <a16:creationId xmlns:a16="http://schemas.microsoft.com/office/drawing/2014/main" id="{A3D46D20-0AAE-4577-90EB-4915F2C10A42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98711933-18AC-47BF-97D6-2661A013BCDE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3DB00484-DC63-4FE5-A431-1AD5A92DE50E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A17C006B-44F4-467A-A15E-0A7922BA7819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8" name="Drawing 84">
            <a:extLst>
              <a:ext uri="{FF2B5EF4-FFF2-40B4-BE49-F238E27FC236}">
                <a16:creationId xmlns:a16="http://schemas.microsoft.com/office/drawing/2014/main" id="{550DFD0B-49CE-4BDE-B060-004A5BD1B941}"/>
              </a:ext>
            </a:extLst>
          </p:cNvPr>
          <p:cNvSpPr/>
          <p:nvPr userDrawn="1"/>
        </p:nvSpPr>
        <p:spPr>
          <a:xfrm rot="4540996">
            <a:off x="7166769" y="-206375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9" name="Drawing 1">
            <a:extLst>
              <a:ext uri="{FF2B5EF4-FFF2-40B4-BE49-F238E27FC236}">
                <a16:creationId xmlns:a16="http://schemas.microsoft.com/office/drawing/2014/main" id="{B6C4E26B-23F7-4E0A-B5F4-1275252548A9}"/>
              </a:ext>
            </a:extLst>
          </p:cNvPr>
          <p:cNvGrpSpPr/>
          <p:nvPr userDrawn="1"/>
        </p:nvGrpSpPr>
        <p:grpSpPr>
          <a:xfrm rot="11659670">
            <a:off x="8010776" y="-415187"/>
            <a:ext cx="1421025" cy="1389875"/>
            <a:chOff x="151177" y="5689084"/>
            <a:chExt cx="1421025" cy="1389875"/>
          </a:xfrm>
          <a:solidFill>
            <a:schemeClr val="bg1"/>
          </a:solidFill>
        </p:grpSpPr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014A320A-3DFB-42B8-B334-C6CBFCEF6E55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62A45BBC-E973-4FDB-ABC9-CF191E88117A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76C3A0BD-5F7D-4998-8811-B347CFF50260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BA71D4A6-BC0B-4AB9-AC98-40A18E74657B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3385A85B-3ADA-4304-9D8E-C800A2D38F61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3F57EAB3-3251-44C0-88C3-69C6943EE49B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E1B0DC36-E8C7-45BB-B768-52E7C7CBE1DB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35308036-E6EE-4686-B65A-A507A4FA5821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Polyline: figure 267">
              <a:extLst>
                <a:ext uri="{FF2B5EF4-FFF2-40B4-BE49-F238E27FC236}">
                  <a16:creationId xmlns:a16="http://schemas.microsoft.com/office/drawing/2014/main" id="{E03E3A2D-242A-456F-AB4A-117420258222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Polyline: figure 268">
              <a:extLst>
                <a:ext uri="{FF2B5EF4-FFF2-40B4-BE49-F238E27FC236}">
                  <a16:creationId xmlns:a16="http://schemas.microsoft.com/office/drawing/2014/main" id="{724CD87B-69F7-42CC-84E4-9A7C690D4914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Polyline: figure 269">
              <a:extLst>
                <a:ext uri="{FF2B5EF4-FFF2-40B4-BE49-F238E27FC236}">
                  <a16:creationId xmlns:a16="http://schemas.microsoft.com/office/drawing/2014/main" id="{EFE4E656-3BE9-4A40-B1D0-47471957ACA5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Polyline: figure 270">
              <a:extLst>
                <a:ext uri="{FF2B5EF4-FFF2-40B4-BE49-F238E27FC236}">
                  <a16:creationId xmlns:a16="http://schemas.microsoft.com/office/drawing/2014/main" id="{861BF6D9-F02D-4C85-8CC5-B8A28F7399AE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Polyline: figure 271">
              <a:extLst>
                <a:ext uri="{FF2B5EF4-FFF2-40B4-BE49-F238E27FC236}">
                  <a16:creationId xmlns:a16="http://schemas.microsoft.com/office/drawing/2014/main" id="{F838D7A0-0F67-4FF5-9F28-3EA0CBFDEB96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Polyline: figure 272">
              <a:extLst>
                <a:ext uri="{FF2B5EF4-FFF2-40B4-BE49-F238E27FC236}">
                  <a16:creationId xmlns:a16="http://schemas.microsoft.com/office/drawing/2014/main" id="{AAE240A9-40AD-4869-A432-EF046056C4BE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79F332CD-3369-473F-A41E-F927DE5AF909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FDB39E70-E1D9-480D-9DC6-8E17815F474F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03E1D893-E14E-4F50-B380-A403597BEC42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809BECE1-362D-4D3A-B26A-CEC9EFF5350B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368E9CCB-18CD-4B52-9472-3B741F2993C8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7EC92D5F-593A-4B04-B163-48583124E8CF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A31A03FC-0046-437D-BAB5-92509CA0DF5C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0911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rawing 12">
            <a:extLst>
              <a:ext uri="{FF2B5EF4-FFF2-40B4-BE49-F238E27FC236}">
                <a16:creationId xmlns:a16="http://schemas.microsoft.com/office/drawing/2014/main" id="{728E5752-BF38-4567-ACD0-F2C404D9AE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857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5" name="Drawing 12">
            <a:extLst>
              <a:ext uri="{FF2B5EF4-FFF2-40B4-BE49-F238E27FC236}">
                <a16:creationId xmlns:a16="http://schemas.microsoft.com/office/drawing/2014/main" id="{EEDBB8C7-C5E0-4B0B-95C8-05C2A1273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99932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7" name="Drawing 266">
            <a:extLst>
              <a:ext uri="{FF2B5EF4-FFF2-40B4-BE49-F238E27FC236}">
                <a16:creationId xmlns:a16="http://schemas.microsoft.com/office/drawing/2014/main" id="{849DB870-8267-48F5-9F0F-F2D2E778F0CA}"/>
              </a:ext>
            </a:extLst>
          </p:cNvPr>
          <p:cNvSpPr/>
          <p:nvPr userDrawn="1"/>
        </p:nvSpPr>
        <p:spPr>
          <a:xfrm rot="21379170">
            <a:off x="-26986" y="6063489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6" name="Drawing 8">
            <a:extLst>
              <a:ext uri="{FF2B5EF4-FFF2-40B4-BE49-F238E27FC236}">
                <a16:creationId xmlns:a16="http://schemas.microsoft.com/office/drawing/2014/main" id="{C5BDE024-052C-49D2-A26E-0EA9E5ECADDB}"/>
              </a:ext>
            </a:extLst>
          </p:cNvPr>
          <p:cNvGrpSpPr/>
          <p:nvPr userDrawn="1"/>
        </p:nvGrpSpPr>
        <p:grpSpPr>
          <a:xfrm rot="17473477" flipH="1">
            <a:off x="-1124505" y="3732480"/>
            <a:ext cx="2998512" cy="3733430"/>
            <a:chOff x="1117055" y="4732283"/>
            <a:chExt cx="2182551" cy="2717482"/>
          </a:xfrm>
          <a:solidFill>
            <a:schemeClr val="tx2"/>
          </a:solidFill>
        </p:grpSpPr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173381B4-9267-4E19-A64E-9D39BD9C92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8" name="Drawing 8">
              <a:extLst>
                <a:ext uri="{FF2B5EF4-FFF2-40B4-BE49-F238E27FC236}">
                  <a16:creationId xmlns:a16="http://schemas.microsoft.com/office/drawing/2014/main" id="{C05FCF6B-EF9C-4388-9296-58938E5A6FB5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9A5D6FE0-7636-4279-891A-E8E9740EABAD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C400EB63-35EB-4BDD-BD37-0FC24CDD49B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B7041A80-10F5-49C7-83B7-509961C46BD2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Drawing 8">
              <a:extLst>
                <a:ext uri="{FF2B5EF4-FFF2-40B4-BE49-F238E27FC236}">
                  <a16:creationId xmlns:a16="http://schemas.microsoft.com/office/drawing/2014/main" id="{C5DCF00E-6E18-49C4-AFC5-672D8C047DBF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B059BE2-8212-4912-83A7-ABE5AFA727D7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F8DFB8E9-DCEA-4203-812C-8E9C83A55AF6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1620992D-93F3-46E7-AAA5-968145C737B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871B5312-7DBB-4651-88E5-C3BC9B22A422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D41E5E4D-8AF0-4DC7-9E0E-89ABE000BDD4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A2FAE9E0-1E63-4B6B-8B7B-3D530A4E56D7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9C80D8C6-727B-4282-8D27-F87890616CC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42F97B7-E2B6-4E0E-9A8B-850A3BA0832F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419A4E7D-3B2A-430D-9069-91A2DCBA454F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98E7530B-3C40-4715-AA92-B9BE55352B9F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7ECD8E88-CFEB-43D2-994F-C279892A4E3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3515C08F-954E-448E-8721-7D1BFAF2149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Drawing 8">
              <a:extLst>
                <a:ext uri="{FF2B5EF4-FFF2-40B4-BE49-F238E27FC236}">
                  <a16:creationId xmlns:a16="http://schemas.microsoft.com/office/drawing/2014/main" id="{B0639A1A-AA5C-42F6-BF73-BCA5176FBF79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B3BE21EA-D43E-417A-8A52-9A16131AC8BC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4E7D358-2687-4C26-A69B-F7E0511B9C3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BD486AA-C707-4E61-9012-825253200902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Drawing 8">
              <a:extLst>
                <a:ext uri="{FF2B5EF4-FFF2-40B4-BE49-F238E27FC236}">
                  <a16:creationId xmlns:a16="http://schemas.microsoft.com/office/drawing/2014/main" id="{F0B0DBB4-F898-4D8E-A71D-598B8ED14BB6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24FA0DD2-446F-46A3-99B7-D56A408829D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BDFAB949-5C6C-44CA-BC69-7F891CA239C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76791B71-308A-47B9-838C-F95FEAF3383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FD9C7D77-41DF-4D43-B7C0-8E93BA8575F0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766D9F71-929B-423D-B28B-4B3ADBAE27EB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EF0E3A2-F822-4455-B337-971BBF84F726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616A3B99-21FE-4EFF-A740-E9E0A7A605FD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FFA142A8-1506-4331-AA56-D0BC7AE424B4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8ED7207A-630B-4992-82AE-3FCCF70CBE76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9832F1A5-8B62-424E-9242-CDC85617F6DB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AAECB013-AEED-4B40-8A40-6F6EEC82420D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5DE69B81-91A2-46E7-9B4D-B5FE41F0E385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A266F3E2-E37C-45DE-A5AC-BAC614068AD9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4BBD4F29-C8C4-4B5C-A4C0-C88A701A024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D176FE3A-C0D9-43F2-B8FF-B685278326E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9B7CEF21-15F4-42E5-86C2-4D85DA7A729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0FD92578-B8EC-4FE8-AA98-256D37A8F88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CE0559FD-A3FA-4C65-9B7D-774B97107A1E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E0B5109A-153F-4382-BA55-AC3B950EE4F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46FDA3D1-9378-4E62-B118-6918FF4227F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730B061F-7202-40FA-9CEE-1890F26FABA2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C658638-7832-43F5-B5D1-D4C13E7806B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383C39FD-5E8F-4613-86C4-4B2B2C16B348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6E7B465C-6F29-42EC-9508-E81CC46487DA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34799173-8672-4CDB-B85B-D7AC95A87BA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B36FCD6F-F0FE-467F-8611-83C1EBC7F39A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0BE42028-541F-4E94-9688-09F0E2CF448A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Drawing 8">
              <a:extLst>
                <a:ext uri="{FF2B5EF4-FFF2-40B4-BE49-F238E27FC236}">
                  <a16:creationId xmlns:a16="http://schemas.microsoft.com/office/drawing/2014/main" id="{61A65EDD-6491-467B-9222-9F2855C31FE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0C0B72B1-871E-4CAF-B176-5C768874B92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3C42F4B9-89CE-4DBC-9006-9931C4F6EF37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FBD2597B-BB9B-4523-A6A1-99DF10725D42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076746C3-270D-460C-A409-C12941731B5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DB926BBC-9027-409C-9A05-5B296A11D8C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717C96B5-0E22-4F08-B212-19596EF945A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3008A720-FC99-477A-96E9-D36DF542DFAE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9413038C-965C-4A4D-9B83-7E819BC5DA7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5B0B09E8-1736-4FE8-B8E0-60B54CDD6A3F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982BDC84-6DA1-4B18-8C21-D23BC5142950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00396C7-3E62-4EB2-B298-4AAC62173CB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CC3022B0-0CC1-41F3-A6DB-29C1205201FD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EB1EF441-1AEA-4DCA-A26D-82B520EC370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8CF28433-F7D1-49E4-A040-3B6EDE94B02A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4028DA21-60A1-495A-846F-26F890738AA1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CA4B0E60-3FAD-4841-9480-53C9145B995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444F65D4-E334-4BBA-A257-48815D66989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CC670AE1-CCD2-4D3C-9FF4-07A2E2503B7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8DFABDFA-FA26-4037-B867-3138E3DAC6B5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8" name="Drawing 266">
            <a:extLst>
              <a:ext uri="{FF2B5EF4-FFF2-40B4-BE49-F238E27FC236}">
                <a16:creationId xmlns:a16="http://schemas.microsoft.com/office/drawing/2014/main" id="{DE035D31-CA16-4FE2-A5DA-BC0A3D5387C0}"/>
              </a:ext>
            </a:extLst>
          </p:cNvPr>
          <p:cNvSpPr/>
          <p:nvPr userDrawn="1"/>
        </p:nvSpPr>
        <p:spPr>
          <a:xfrm rot="679361">
            <a:off x="6531055" y="-1899342"/>
            <a:ext cx="4137754" cy="291006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Drawing 9">
            <a:extLst>
              <a:ext uri="{FF2B5EF4-FFF2-40B4-BE49-F238E27FC236}">
                <a16:creationId xmlns:a16="http://schemas.microsoft.com/office/drawing/2014/main" id="{C19820AE-6908-4E2B-9ABA-99990DB244F7}"/>
              </a:ext>
            </a:extLst>
          </p:cNvPr>
          <p:cNvSpPr/>
          <p:nvPr userDrawn="1"/>
        </p:nvSpPr>
        <p:spPr>
          <a:xfrm rot="19634514">
            <a:off x="9081292" y="-2516759"/>
            <a:ext cx="3881936" cy="2920193"/>
          </a:xfrm>
          <a:custGeom>
            <a:avLst/>
            <a:gdLst>
              <a:gd name="connsiteX0" fmla="*/ 2491596 w 3338533"/>
              <a:gd name="connsiteY0" fmla="*/ 2596296 h 2633444"/>
              <a:gd name="connsiteX1" fmla="*/ 1379666 w 3338533"/>
              <a:gd name="connsiteY1" fmla="*/ 2293786 h 2633444"/>
              <a:gd name="connsiteX2" fmla="*/ 938165 w 3338533"/>
              <a:gd name="connsiteY2" fmla="*/ 1070119 h 2633444"/>
              <a:gd name="connsiteX3" fmla="*/ 1961521 w 3338533"/>
              <a:gd name="connsiteY3" fmla="*/ 48125 h 2633444"/>
              <a:gd name="connsiteX4" fmla="*/ 2491596 w 3338533"/>
              <a:gd name="connsiteY4" fmla="*/ 2596296 h 263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33" h="2633444">
                <a:moveTo>
                  <a:pt x="2491596" y="2596296"/>
                </a:moveTo>
                <a:cubicBezTo>
                  <a:pt x="2122315" y="2747551"/>
                  <a:pt x="1753035" y="2394623"/>
                  <a:pt x="1379666" y="2293786"/>
                </a:cubicBezTo>
                <a:cubicBezTo>
                  <a:pt x="-274601" y="2310138"/>
                  <a:pt x="-465373" y="1160054"/>
                  <a:pt x="938165" y="1070119"/>
                </a:cubicBezTo>
                <a:cubicBezTo>
                  <a:pt x="1688990" y="950204"/>
                  <a:pt x="1597692" y="165313"/>
                  <a:pt x="1961521" y="48125"/>
                </a:cubicBezTo>
                <a:cubicBezTo>
                  <a:pt x="3241058" y="-364761"/>
                  <a:pt x="4030037" y="1998089"/>
                  <a:pt x="2491596" y="2596296"/>
                </a:cubicBezTo>
                <a:close/>
              </a:path>
            </a:pathLst>
          </a:custGeom>
          <a:solidFill>
            <a:srgbClr val="568ae0">
              <a:alpha val="60000"/>
            </a:srgbClr>
          </a:solidFill>
          <a:ln w="136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Drawing 126">
            <a:extLst>
              <a:ext uri="{FF2B5EF4-FFF2-40B4-BE49-F238E27FC236}">
                <a16:creationId xmlns:a16="http://schemas.microsoft.com/office/drawing/2014/main" id="{7F0F7328-A269-4350-97D9-DD5410E93109}"/>
              </a:ext>
            </a:extLst>
          </p:cNvPr>
          <p:cNvSpPr/>
          <p:nvPr userDrawn="1"/>
        </p:nvSpPr>
        <p:spPr>
          <a:xfrm rot="1121120">
            <a:off x="4997289" y="539059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1" name="Drawing 137">
            <a:extLst>
              <a:ext uri="{FF2B5EF4-FFF2-40B4-BE49-F238E27FC236}">
                <a16:creationId xmlns:a16="http://schemas.microsoft.com/office/drawing/2014/main" id="{5A7E416C-236A-4578-B09E-3E15F02458FA}"/>
              </a:ext>
            </a:extLst>
          </p:cNvPr>
          <p:cNvGrpSpPr/>
          <p:nvPr userDrawn="1"/>
        </p:nvGrpSpPr>
        <p:grpSpPr>
          <a:xfrm rot="11602520">
            <a:off x="6532041" y="5902147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5C43331C-920E-43D2-945B-1D185E5CCD36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B6DE9E60-510A-49B9-9355-0ED40A1A0F3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B0123A33-706E-48E0-B0C9-3D8BC2B0C755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622DCBCD-9A24-46EF-B578-432D4F312E44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39DA5796-55B4-45EC-9762-77C1ACB49A9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73E420B2-C061-4974-9D31-6E30BB6707E9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E43DF619-2749-4AD1-A9E3-8741F8E163DC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ABFA1517-64A3-466B-A3F3-A136ADED44CC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3255F510-95F1-4691-82F5-F1ABA13B85FA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6F0C8F7E-4785-4384-831C-0B043AA0E5E3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CC180F3A-B7D4-4D5A-859E-624647C82BA3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403605AA-738F-49CD-BEB1-430F3D1E6E18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F9523A02-82F4-4445-B574-A9FCF06B8782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99EC7A93-AF0B-4AFE-AD02-1BB1A0D85580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AF96C7B1-ACF3-4D31-B73C-E07AF546A2C0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6ADDA12B-DB77-4CF9-96E9-55D4B9D3A1F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BFB9118D-F919-4E42-B4B9-31E561146181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539AF456-BF5A-4EFC-8056-B2C841ED6E8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545BE4F1-342A-4BC9-9A6B-F17CD87913A6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7ADD524C-758B-4665-B116-83628060F26C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04756692-F07D-49C6-BC34-492B18CCE06E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DBF4E6BC-9D91-4B08-875E-21CD311F6F4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6150440C-059E-48A0-8195-633702502717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8F48B27B-B0FB-4797-995D-B4F09872EDF9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2BF21B17-6C33-4A99-844B-FF433954D5F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D951A03F-451B-4F48-8791-AD633B51B2B0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C7A8124A-3D09-4E4B-9DA9-129159FA1BC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F24ED046-97E4-4CB2-BB65-A260155FF16E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DD28848F-6591-4B62-AABD-FDABD76D1F73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rawing 126">
            <a:extLst>
              <a:ext uri="{FF2B5EF4-FFF2-40B4-BE49-F238E27FC236}">
                <a16:creationId xmlns:a16="http://schemas.microsoft.com/office/drawing/2014/main" id="{72807AFB-EE1E-4DA2-A752-CB32F15FDFC2}"/>
              </a:ext>
            </a:extLst>
          </p:cNvPr>
          <p:cNvSpPr/>
          <p:nvPr userDrawn="1"/>
        </p:nvSpPr>
        <p:spPr>
          <a:xfrm rot="1121120">
            <a:off x="654875" y="5152729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4" name="Drawing 137">
            <a:extLst>
              <a:ext uri="{FF2B5EF4-FFF2-40B4-BE49-F238E27FC236}">
                <a16:creationId xmlns:a16="http://schemas.microsoft.com/office/drawing/2014/main" id="{0B01A4FD-4228-4B97-8977-65DA7A66E44A}"/>
              </a:ext>
            </a:extLst>
          </p:cNvPr>
          <p:cNvGrpSpPr/>
          <p:nvPr userDrawn="1"/>
        </p:nvGrpSpPr>
        <p:grpSpPr>
          <a:xfrm rot="11602520">
            <a:off x="2464628" y="5697188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4760C90C-F9DF-4CA4-AFEB-897F1B12A2E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7D666A83-67CE-4D83-8F4B-8BB91BEDC0A0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3C734027-FF07-42A4-AA0C-5503F9C4FF1C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1BF2A97C-859B-41EC-B250-B571FC2B500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F1A28743-BD8D-41B0-A4B8-DCF137F08B05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E0A7D7FA-FD53-4477-A38F-57876EDEC57F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58BDA182-4898-4913-A014-2ECAC5E24949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BCA9F10B-F8EC-4185-B55F-4D5D82F668A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D229652D-2DB6-4C93-A400-FD096C076948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A60D59EB-E141-4302-ACCB-B5BCD82CCD8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92E8DD7E-F411-41F7-85F9-2D6C8EC4D1D8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117CE347-FE26-41DE-A1CF-F2ACA6DC6278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DDE42A83-2758-469A-BD1D-1C873540478D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F36585A0-E22E-4137-BBB9-9A46213410DC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C30EDB53-C399-4CE9-B8D2-C241C89BE78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DA36B40C-5D2F-4E79-A6FC-8B503F57CA3B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30B34B0A-9645-401F-AC90-D83CBDB53E10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E48E4BB4-1ADE-4C60-8E31-6D821217A4A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FBD19A6E-18A3-465B-BF8D-A27EDF21455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31D6057A-9740-4964-8B12-EF704E9DB936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83954418-61BD-40AC-9551-DBD4D012C269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6917DF67-C38B-4B73-BB18-C06DC1E8803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1D677A16-0AB2-4D03-B98C-6334EF73BBB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84BC0203-A2A6-4DD2-B9FB-851307A8724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59DD5374-1334-4F75-8923-91E0556CCED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6CE3E7BD-215D-40C8-8457-3F56E22784BA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57445D82-C603-4777-84FD-ED24898C5C8C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77AF7482-8B7B-4145-A347-0BF77099CDDA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1A397955-CD4B-4DD7-9737-3EE686D8084C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5" name="Drawing 266">
            <a:extLst>
              <a:ext uri="{FF2B5EF4-FFF2-40B4-BE49-F238E27FC236}">
                <a16:creationId xmlns:a16="http://schemas.microsoft.com/office/drawing/2014/main" id="{5F794B19-430D-4B1E-BF2B-3ABDBEAA0421}"/>
              </a:ext>
            </a:extLst>
          </p:cNvPr>
          <p:cNvSpPr/>
          <p:nvPr userDrawn="1"/>
        </p:nvSpPr>
        <p:spPr>
          <a:xfrm rot="21379170">
            <a:off x="-940979" y="5091164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" name="Drawing 8">
            <a:extLst>
              <a:ext uri="{FF2B5EF4-FFF2-40B4-BE49-F238E27FC236}">
                <a16:creationId xmlns:a16="http://schemas.microsoft.com/office/drawing/2014/main" id="{206323FE-EFC6-4513-984C-14CE6C52F96A}"/>
              </a:ext>
            </a:extLst>
          </p:cNvPr>
          <p:cNvGrpSpPr/>
          <p:nvPr userDrawn="1"/>
        </p:nvGrpSpPr>
        <p:grpSpPr>
          <a:xfrm rot="17473477" flipH="1">
            <a:off x="-1154487" y="3966657"/>
            <a:ext cx="2998512" cy="3733430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3C9C644C-C1C1-4C3F-982F-F663FB20E3C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2E367D98-E538-4E74-8DC7-AAF6FB83A31C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82" name="Polyline: figure 281">
                <a:extLst>
                  <a:ext uri="{FF2B5EF4-FFF2-40B4-BE49-F238E27FC236}">
                    <a16:creationId xmlns:a16="http://schemas.microsoft.com/office/drawing/2014/main" id="{B741192F-C13B-4D61-B6EC-4E4184B5E31B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Polyline: figure 282">
                <a:extLst>
                  <a:ext uri="{FF2B5EF4-FFF2-40B4-BE49-F238E27FC236}">
                    <a16:creationId xmlns:a16="http://schemas.microsoft.com/office/drawing/2014/main" id="{36C3F89E-CA89-4189-A96D-59576A1DEAE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Polyline: figure 283">
                <a:extLst>
                  <a:ext uri="{FF2B5EF4-FFF2-40B4-BE49-F238E27FC236}">
                    <a16:creationId xmlns:a16="http://schemas.microsoft.com/office/drawing/2014/main" id="{CD00AB69-9284-4E7E-963C-F598EB92E5C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7" name="Drawing 8">
              <a:extLst>
                <a:ext uri="{FF2B5EF4-FFF2-40B4-BE49-F238E27FC236}">
                  <a16:creationId xmlns:a16="http://schemas.microsoft.com/office/drawing/2014/main" id="{822706F6-2585-4FCB-A327-9E6D3DC0585E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40AD211A-B430-441B-9070-9C80BDAB7F3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Polyline: figure 270">
                <a:extLst>
                  <a:ext uri="{FF2B5EF4-FFF2-40B4-BE49-F238E27FC236}">
                    <a16:creationId xmlns:a16="http://schemas.microsoft.com/office/drawing/2014/main" id="{4C57A03D-4CA3-47E5-B7A7-619173DCBB78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Polyline: figure 271">
                <a:extLst>
                  <a:ext uri="{FF2B5EF4-FFF2-40B4-BE49-F238E27FC236}">
                    <a16:creationId xmlns:a16="http://schemas.microsoft.com/office/drawing/2014/main" id="{16D36159-46C4-45BB-8BA2-CFDD802D571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Polyline: figure 272">
                <a:extLst>
                  <a:ext uri="{FF2B5EF4-FFF2-40B4-BE49-F238E27FC236}">
                    <a16:creationId xmlns:a16="http://schemas.microsoft.com/office/drawing/2014/main" id="{36E9D38B-4373-4360-BDF9-083B7723BD6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Polyline: figure 273">
                <a:extLst>
                  <a:ext uri="{FF2B5EF4-FFF2-40B4-BE49-F238E27FC236}">
                    <a16:creationId xmlns:a16="http://schemas.microsoft.com/office/drawing/2014/main" id="{477BD9DB-5C65-4687-A15E-691AACA7926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Polyline: figure 274">
                <a:extLst>
                  <a:ext uri="{FF2B5EF4-FFF2-40B4-BE49-F238E27FC236}">
                    <a16:creationId xmlns:a16="http://schemas.microsoft.com/office/drawing/2014/main" id="{66865361-0FC0-453A-8F90-A6BF98009055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Polyline: figure 275">
                <a:extLst>
                  <a:ext uri="{FF2B5EF4-FFF2-40B4-BE49-F238E27FC236}">
                    <a16:creationId xmlns:a16="http://schemas.microsoft.com/office/drawing/2014/main" id="{4C72D46F-FFDD-4E79-8FF0-66C1A22D38EB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Polyline: figure 276">
                <a:extLst>
                  <a:ext uri="{FF2B5EF4-FFF2-40B4-BE49-F238E27FC236}">
                    <a16:creationId xmlns:a16="http://schemas.microsoft.com/office/drawing/2014/main" id="{1C9ECB42-C995-4C23-AE1F-DACC60083B4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Polyline: figure 277">
                <a:extLst>
                  <a:ext uri="{FF2B5EF4-FFF2-40B4-BE49-F238E27FC236}">
                    <a16:creationId xmlns:a16="http://schemas.microsoft.com/office/drawing/2014/main" id="{9CAC69D0-E286-4A9D-B6EF-9F96DF7F7344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Polyline: figure 278">
                <a:extLst>
                  <a:ext uri="{FF2B5EF4-FFF2-40B4-BE49-F238E27FC236}">
                    <a16:creationId xmlns:a16="http://schemas.microsoft.com/office/drawing/2014/main" id="{AC3AE6E3-7A75-4D1D-AD50-3E4F807E14CA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Polyline: figure 279">
                <a:extLst>
                  <a:ext uri="{FF2B5EF4-FFF2-40B4-BE49-F238E27FC236}">
                    <a16:creationId xmlns:a16="http://schemas.microsoft.com/office/drawing/2014/main" id="{637FF43B-BAAC-4D44-9565-68A27E8823A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Polyline: figure 280">
                <a:extLst>
                  <a:ext uri="{FF2B5EF4-FFF2-40B4-BE49-F238E27FC236}">
                    <a16:creationId xmlns:a16="http://schemas.microsoft.com/office/drawing/2014/main" id="{375BF92B-BC4B-4C57-816E-94019A78276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" name="Drawing 8">
              <a:extLst>
                <a:ext uri="{FF2B5EF4-FFF2-40B4-BE49-F238E27FC236}">
                  <a16:creationId xmlns:a16="http://schemas.microsoft.com/office/drawing/2014/main" id="{77B436A2-5696-4F8E-BC09-D6AD12E59D0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5D9F4968-F471-46BA-B33F-08276B17ACDF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7B5FA583-659B-4DEC-BFFA-22ECFBA54928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C7473FD9-A0AB-4431-B786-4729AF9809E4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" name="Drawing 8">
              <a:extLst>
                <a:ext uri="{FF2B5EF4-FFF2-40B4-BE49-F238E27FC236}">
                  <a16:creationId xmlns:a16="http://schemas.microsoft.com/office/drawing/2014/main" id="{2973D066-80B2-4583-B253-446D06FC4B9C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C1FB8E7C-2142-4BFF-B099-8A223B732DC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753C5A78-EA52-47AB-8407-3046B7B9ACF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4EB80B81-FE0A-4853-8F40-7BBEFDB15304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Drawing 8">
              <a:extLst>
                <a:ext uri="{FF2B5EF4-FFF2-40B4-BE49-F238E27FC236}">
                  <a16:creationId xmlns:a16="http://schemas.microsoft.com/office/drawing/2014/main" id="{BA9BA74C-4A2E-4B4B-9CE9-C35A23E94F3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0ADE589B-458A-4ED9-B25F-F58F06021886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2D699B97-4593-4020-AFF0-AA58892A4CC1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5CD8CBA7-2F16-4FE1-9756-42C54BC83202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1" name="Drawing 8">
              <a:extLst>
                <a:ext uri="{FF2B5EF4-FFF2-40B4-BE49-F238E27FC236}">
                  <a16:creationId xmlns:a16="http://schemas.microsoft.com/office/drawing/2014/main" id="{2FAC17CC-5F33-467B-8F46-CF2CCFB4E040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94812B3B-F091-41FE-8388-AAB9BB080A3B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26FFF935-F4FE-4A8B-9780-C829D3EF47F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2B214559-4B29-469C-9BDD-81E4F7CFD08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2" name="Drawing 8">
              <a:extLst>
                <a:ext uri="{FF2B5EF4-FFF2-40B4-BE49-F238E27FC236}">
                  <a16:creationId xmlns:a16="http://schemas.microsoft.com/office/drawing/2014/main" id="{A2255B6A-FE4A-448F-8C28-7EDCF392F16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64AA39F9-5B17-4088-B5F9-C8EEE827C796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06CD443F-FECC-4F4F-871A-8D531834E09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3D7849DE-524E-45B9-A968-1DF87DC53DC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" name="Drawing 8">
              <a:extLst>
                <a:ext uri="{FF2B5EF4-FFF2-40B4-BE49-F238E27FC236}">
                  <a16:creationId xmlns:a16="http://schemas.microsoft.com/office/drawing/2014/main" id="{BFF5627F-35F5-4171-9015-5367516ED67A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3FEBE4B7-54F4-488C-BB6A-464B5117217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13665B6-D2C3-4FA5-979A-AB8EF3E6DE6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F49A272A-5D82-41BC-820A-86C0D3142AFC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" name="Drawing 8">
              <a:extLst>
                <a:ext uri="{FF2B5EF4-FFF2-40B4-BE49-F238E27FC236}">
                  <a16:creationId xmlns:a16="http://schemas.microsoft.com/office/drawing/2014/main" id="{8C0ED42D-59D9-42C0-8F80-E78AC11CA13A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A05EB675-BF3F-42CA-A630-84EDC4DAB9D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2D8E2E48-7D0D-42CB-B191-4376D41A29B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F4CD308E-0CA5-487F-8CAD-E85748B52F3A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" name="Drawing 8">
              <a:extLst>
                <a:ext uri="{FF2B5EF4-FFF2-40B4-BE49-F238E27FC236}">
                  <a16:creationId xmlns:a16="http://schemas.microsoft.com/office/drawing/2014/main" id="{98FF3384-AA5E-467F-A85F-23466DC99C8C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268A378A-63E8-40A8-8DBE-4E39F1273D03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E5F578DC-6859-4B50-BAAD-941D5A3EF9AE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7379F45E-30AA-4663-ADEE-7B00DAF2446F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" name="Drawing 8">
              <a:extLst>
                <a:ext uri="{FF2B5EF4-FFF2-40B4-BE49-F238E27FC236}">
                  <a16:creationId xmlns:a16="http://schemas.microsoft.com/office/drawing/2014/main" id="{E3D3BB84-69CA-4DC2-8E60-B858817BE8B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20F0B0A-A8A4-4C90-BB4C-3E3F535105B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92CFCD64-D4F8-465A-9B3E-0786B664657B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8BFD00C-6F23-4BEA-8C95-5C7CFB0E7250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" name="Drawing 8">
              <a:extLst>
                <a:ext uri="{FF2B5EF4-FFF2-40B4-BE49-F238E27FC236}">
                  <a16:creationId xmlns:a16="http://schemas.microsoft.com/office/drawing/2014/main" id="{9320A160-9559-4578-BE69-02D690032FF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DDD3E4BC-7EAF-42B0-9C4F-AD1520BC2DA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B56A3804-45EA-4BB5-9A2E-526B5083AF3A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39367A4-5B4B-4F7E-9780-20DCAF2B105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" name="Drawing 8">
              <a:extLst>
                <a:ext uri="{FF2B5EF4-FFF2-40B4-BE49-F238E27FC236}">
                  <a16:creationId xmlns:a16="http://schemas.microsoft.com/office/drawing/2014/main" id="{C9958C1D-C3E8-4B02-9091-8D6E94BD53A7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EC6A2C5-D2FE-4FC5-867F-6502A3A725B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211F7DEC-3B95-48F2-85ED-880E5D6E5E1A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BEDC68A2-E7EB-4C39-BF53-A8987E452BAC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" name="Drawing 8">
              <a:extLst>
                <a:ext uri="{FF2B5EF4-FFF2-40B4-BE49-F238E27FC236}">
                  <a16:creationId xmlns:a16="http://schemas.microsoft.com/office/drawing/2014/main" id="{578C8F65-34C8-423E-80C3-44CC4EC26AA4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110A166C-DCE8-47AB-AEE9-4963B1F78E56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B07C25C-CF38-47DA-AC71-C1DEA438FA2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EC2AB5C7-07DC-45E7-800F-2D005164C7BF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" name="Drawing 8">
              <a:extLst>
                <a:ext uri="{FF2B5EF4-FFF2-40B4-BE49-F238E27FC236}">
                  <a16:creationId xmlns:a16="http://schemas.microsoft.com/office/drawing/2014/main" id="{0822AE99-448A-44A1-A38B-45DB9041ED9A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06162624-2880-4DC3-8B10-95DA55A737B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807F637C-F526-4EDD-A003-76F8CA6D64D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FF915340-46E1-42BA-920C-677D1852F9D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6" name="Drawing 84">
            <a:extLst>
              <a:ext uri="{FF2B5EF4-FFF2-40B4-BE49-F238E27FC236}">
                <a16:creationId xmlns:a16="http://schemas.microsoft.com/office/drawing/2014/main" id="{889B2746-B28B-4B37-930C-D4F1D6FEF44E}"/>
              </a:ext>
            </a:extLst>
          </p:cNvPr>
          <p:cNvSpPr/>
          <p:nvPr userDrawn="1"/>
        </p:nvSpPr>
        <p:spPr>
          <a:xfrm rot="15980629">
            <a:off x="10968234" y="328123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" name="Picture Placeholder 6">
            <a:extLst>
              <a:ext uri="{FF2B5EF4-FFF2-40B4-BE49-F238E27FC236}">
                <a16:creationId xmlns:a16="http://schemas.microsoft.com/office/drawing/2014/main" id="{33E0DD76-A4FE-44CF-9957-2A681FDDF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623" y="4564954"/>
            <a:ext cx="5643271" cy="564327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304" name="Drawing 168">
            <a:extLst>
              <a:ext uri="{FF2B5EF4-FFF2-40B4-BE49-F238E27FC236}">
                <a16:creationId xmlns:a16="http://schemas.microsoft.com/office/drawing/2014/main" id="{318892D3-1648-4A68-A3F8-02EB8C53F75D}"/>
              </a:ext>
            </a:extLst>
          </p:cNvPr>
          <p:cNvGrpSpPr/>
          <p:nvPr userDrawn="1"/>
        </p:nvGrpSpPr>
        <p:grpSpPr>
          <a:xfrm rot="438882" flipH="1">
            <a:off x="10818087" y="2656988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23075168-A641-490C-B05C-D75244156F7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D038C086-18C7-41F6-827E-222C0F6B0056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29CA3FA0-6BCC-46E3-8D1F-99CE195B7143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C57E279C-784F-479D-8110-05D6ABE4205F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61C5763A-C268-4A30-BE67-79EC15BFDFA2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E1E55485-2B71-4821-94F2-C288370944CC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DA3CA4C3-F7B3-4462-B68B-F5E7C291AB75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504D5B28-937E-4E38-9B45-28EDEB117C6D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382CA78B-69B4-4F48-9FB9-CC9C0593F914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Polyline: figure 313">
              <a:extLst>
                <a:ext uri="{FF2B5EF4-FFF2-40B4-BE49-F238E27FC236}">
                  <a16:creationId xmlns:a16="http://schemas.microsoft.com/office/drawing/2014/main" id="{13C7D28C-5425-4D25-AF63-4FD3E15DECB2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Polyline: figure 314">
              <a:extLst>
                <a:ext uri="{FF2B5EF4-FFF2-40B4-BE49-F238E27FC236}">
                  <a16:creationId xmlns:a16="http://schemas.microsoft.com/office/drawing/2014/main" id="{4DD36908-A616-48D2-ADFD-45E0A4073F4B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Polyline: figure 315">
              <a:extLst>
                <a:ext uri="{FF2B5EF4-FFF2-40B4-BE49-F238E27FC236}">
                  <a16:creationId xmlns:a16="http://schemas.microsoft.com/office/drawing/2014/main" id="{759ACF67-6937-4BBE-9259-3F7F49A3BDE2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Polyline: figure 316">
              <a:extLst>
                <a:ext uri="{FF2B5EF4-FFF2-40B4-BE49-F238E27FC236}">
                  <a16:creationId xmlns:a16="http://schemas.microsoft.com/office/drawing/2014/main" id="{BC398262-B271-4735-AF96-CBEC8E89321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Polyline: figure 317">
              <a:extLst>
                <a:ext uri="{FF2B5EF4-FFF2-40B4-BE49-F238E27FC236}">
                  <a16:creationId xmlns:a16="http://schemas.microsoft.com/office/drawing/2014/main" id="{47D53C4B-68AD-42A0-BC83-A5DB29E52C12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Polyline: figure 318">
              <a:extLst>
                <a:ext uri="{FF2B5EF4-FFF2-40B4-BE49-F238E27FC236}">
                  <a16:creationId xmlns:a16="http://schemas.microsoft.com/office/drawing/2014/main" id="{F104619E-FA0B-4A62-85FA-90949C93A5A2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Polyline: figure 319">
              <a:extLst>
                <a:ext uri="{FF2B5EF4-FFF2-40B4-BE49-F238E27FC236}">
                  <a16:creationId xmlns:a16="http://schemas.microsoft.com/office/drawing/2014/main" id="{DEAD18E2-B4AE-4E8B-B5BE-97D251828357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Polyline: figure 320">
              <a:extLst>
                <a:ext uri="{FF2B5EF4-FFF2-40B4-BE49-F238E27FC236}">
                  <a16:creationId xmlns:a16="http://schemas.microsoft.com/office/drawing/2014/main" id="{77BB9217-CD61-41B2-92A4-A8B431B1969D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Polyline: figure 321">
              <a:extLst>
                <a:ext uri="{FF2B5EF4-FFF2-40B4-BE49-F238E27FC236}">
                  <a16:creationId xmlns:a16="http://schemas.microsoft.com/office/drawing/2014/main" id="{3AAC6711-1A09-4253-8EAE-FDE7AEEE6E14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Polyline: figure 322">
              <a:extLst>
                <a:ext uri="{FF2B5EF4-FFF2-40B4-BE49-F238E27FC236}">
                  <a16:creationId xmlns:a16="http://schemas.microsoft.com/office/drawing/2014/main" id="{7DF0E972-340A-474C-BE5F-875499911157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Polyline: figure 323">
              <a:extLst>
                <a:ext uri="{FF2B5EF4-FFF2-40B4-BE49-F238E27FC236}">
                  <a16:creationId xmlns:a16="http://schemas.microsoft.com/office/drawing/2014/main" id="{CEEEC244-82D9-450D-81C0-DF96AC83A05B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Polyline: figure 324">
              <a:extLst>
                <a:ext uri="{FF2B5EF4-FFF2-40B4-BE49-F238E27FC236}">
                  <a16:creationId xmlns:a16="http://schemas.microsoft.com/office/drawing/2014/main" id="{464E9CDC-391C-4EE4-8743-429A70DF341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Polyline: figure 325">
              <a:extLst>
                <a:ext uri="{FF2B5EF4-FFF2-40B4-BE49-F238E27FC236}">
                  <a16:creationId xmlns:a16="http://schemas.microsoft.com/office/drawing/2014/main" id="{90553BCB-CA0E-4661-AE59-3F9DFCA62B51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Polyline: figure 326">
              <a:extLst>
                <a:ext uri="{FF2B5EF4-FFF2-40B4-BE49-F238E27FC236}">
                  <a16:creationId xmlns:a16="http://schemas.microsoft.com/office/drawing/2014/main" id="{F8E062C5-B6CC-4A97-B354-B69AC43B3A91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Polyline: figure 327">
              <a:extLst>
                <a:ext uri="{FF2B5EF4-FFF2-40B4-BE49-F238E27FC236}">
                  <a16:creationId xmlns:a16="http://schemas.microsoft.com/office/drawing/2014/main" id="{20EB0B6B-8016-48E9-A7A0-E2293439CA90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Polyline: figure 328">
              <a:extLst>
                <a:ext uri="{FF2B5EF4-FFF2-40B4-BE49-F238E27FC236}">
                  <a16:creationId xmlns:a16="http://schemas.microsoft.com/office/drawing/2014/main" id="{9C68FC35-E174-4E10-9B0B-4CCA1C31D222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Polyline: figure 329">
              <a:extLst>
                <a:ext uri="{FF2B5EF4-FFF2-40B4-BE49-F238E27FC236}">
                  <a16:creationId xmlns:a16="http://schemas.microsoft.com/office/drawing/2014/main" id="{DA3F31C8-7B5F-44C1-81FB-E952BAED9B7D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Polyline: figure 330">
              <a:extLst>
                <a:ext uri="{FF2B5EF4-FFF2-40B4-BE49-F238E27FC236}">
                  <a16:creationId xmlns:a16="http://schemas.microsoft.com/office/drawing/2014/main" id="{F6F51FE5-2515-4D0E-8126-ED62ED5DB004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Polyline: figure 331">
              <a:extLst>
                <a:ext uri="{FF2B5EF4-FFF2-40B4-BE49-F238E27FC236}">
                  <a16:creationId xmlns:a16="http://schemas.microsoft.com/office/drawing/2014/main" id="{85477E4D-3685-4EED-A70B-E8B5B733D967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Polyline: figure 332">
              <a:extLst>
                <a:ext uri="{FF2B5EF4-FFF2-40B4-BE49-F238E27FC236}">
                  <a16:creationId xmlns:a16="http://schemas.microsoft.com/office/drawing/2014/main" id="{0CB57457-7027-4BB4-9F56-ADC6E30D3760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Polyline: figure 333">
              <a:extLst>
                <a:ext uri="{FF2B5EF4-FFF2-40B4-BE49-F238E27FC236}">
                  <a16:creationId xmlns:a16="http://schemas.microsoft.com/office/drawing/2014/main" id="{2D4C7BA7-C0F1-43B4-9B25-73AB09E70FA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Polyline: figure 334">
              <a:extLst>
                <a:ext uri="{FF2B5EF4-FFF2-40B4-BE49-F238E27FC236}">
                  <a16:creationId xmlns:a16="http://schemas.microsoft.com/office/drawing/2014/main" id="{38A7E2FB-8CA0-407F-9463-FFD5B6097AB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Polyline: figure 335">
              <a:extLst>
                <a:ext uri="{FF2B5EF4-FFF2-40B4-BE49-F238E27FC236}">
                  <a16:creationId xmlns:a16="http://schemas.microsoft.com/office/drawing/2014/main" id="{7C3488A4-F819-412B-98D4-4C852EE7675D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Polyline: figure 336">
              <a:extLst>
                <a:ext uri="{FF2B5EF4-FFF2-40B4-BE49-F238E27FC236}">
                  <a16:creationId xmlns:a16="http://schemas.microsoft.com/office/drawing/2014/main" id="{87903265-9CB8-4FD1-A897-E03E3F5BFFD9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Polyline: figure 337">
              <a:extLst>
                <a:ext uri="{FF2B5EF4-FFF2-40B4-BE49-F238E27FC236}">
                  <a16:creationId xmlns:a16="http://schemas.microsoft.com/office/drawing/2014/main" id="{A4959E6F-4B2C-46FF-A62D-3140C1162C0D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Polyline: figure 338">
              <a:extLst>
                <a:ext uri="{FF2B5EF4-FFF2-40B4-BE49-F238E27FC236}">
                  <a16:creationId xmlns:a16="http://schemas.microsoft.com/office/drawing/2014/main" id="{B5DD1375-59ED-4452-A220-B5D9386BEF3A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Polyline: figure 339">
              <a:extLst>
                <a:ext uri="{FF2B5EF4-FFF2-40B4-BE49-F238E27FC236}">
                  <a16:creationId xmlns:a16="http://schemas.microsoft.com/office/drawing/2014/main" id="{0D893340-3201-4A67-A6C2-26F902EEC1C3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Polyline: figure 340">
              <a:extLst>
                <a:ext uri="{FF2B5EF4-FFF2-40B4-BE49-F238E27FC236}">
                  <a16:creationId xmlns:a16="http://schemas.microsoft.com/office/drawing/2014/main" id="{38A8D607-9D0A-4871-9766-039C0527640B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D6C52D11-BF01-41A3-BE1D-90C2FE70193E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rawing 126">
            <a:extLst>
              <a:ext uri="{FF2B5EF4-FFF2-40B4-BE49-F238E27FC236}">
                <a16:creationId xmlns:a16="http://schemas.microsoft.com/office/drawing/2014/main" id="{AE1C0DB9-0DDB-4A0A-8C95-10EDD5A364C8}"/>
              </a:ext>
            </a:extLst>
          </p:cNvPr>
          <p:cNvSpPr/>
          <p:nvPr userDrawn="1"/>
        </p:nvSpPr>
        <p:spPr>
          <a:xfrm rot="3207248">
            <a:off x="-2348335" y="5237168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4" name="Drawing 137">
            <a:extLst>
              <a:ext uri="{FF2B5EF4-FFF2-40B4-BE49-F238E27FC236}">
                <a16:creationId xmlns:a16="http://schemas.microsoft.com/office/drawing/2014/main" id="{30ED8C2E-19FD-4756-AB72-B2E86158A1D7}"/>
              </a:ext>
            </a:extLst>
          </p:cNvPr>
          <p:cNvGrpSpPr/>
          <p:nvPr userDrawn="1"/>
        </p:nvGrpSpPr>
        <p:grpSpPr>
          <a:xfrm rot="15831727">
            <a:off x="41320" y="6040508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858B97C-783F-4E5D-B8E1-7F6C7F8A834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D2324319-6D5D-45BD-958C-9951B8D56A32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7982B80F-6B3C-43E9-8BCD-2A03BD42BED9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711BF49C-1050-4062-B4D8-5DA185E73FB2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92A8E42B-F1A7-44D1-A822-221FA27CF752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E2CCB3E7-01D8-448B-970B-42CC19D0B9B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1A256AFE-16F9-4A7B-A044-62121715FB1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90ABDE58-C57F-41CB-AE43-DD5B720EB035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B94EFA0C-BD1B-4A58-9BAC-D0B938EA8AE4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5E805978-1139-4CF1-9E00-6FE1BD117113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5759781E-F71A-4796-BD6F-49734641437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A0D298DB-0427-47C1-841A-DF0E4989AA0E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EF48619B-613A-4F07-AD67-BB391D67D387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227135AF-24DC-4B61-AF5D-B4E47C8E13F3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1A7F7F4-2365-4252-8897-71746751A96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EAC565B5-B121-427E-B894-AA5FC59812E1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54E955CC-D787-4353-8850-F571BEBF62E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29567704-6EA3-46D5-B860-A42B6E66809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F8C4BDC-0B43-458A-9046-3F473389A361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799FD6A7-F7DE-4F4C-95FB-03380F56AB5A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6023B6EC-8ABD-4D51-A635-9545410AB76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C2CDC5AA-AB5E-42F4-82D9-AD944B7B0278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27110530-1981-4A20-9933-2C05EF29C0B2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0267DE83-E87E-469F-AFC5-401A865121B2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0DF104E4-37EE-4A8E-A7CC-E4F3A873DC84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0A8C2FF1-5D47-43EB-8721-EC6E6DC4550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5CB73E78-C671-4815-A4FF-37826495CA22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DFBC78DF-5A1E-4288-A232-E6AD88C214EB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34C80EFC-3693-4E22-9868-4923A89EB11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0" name="Drawing 266">
            <a:extLst>
              <a:ext uri="{FF2B5EF4-FFF2-40B4-BE49-F238E27FC236}">
                <a16:creationId xmlns:a16="http://schemas.microsoft.com/office/drawing/2014/main" id="{5DF9087D-3F22-4211-AA4F-9A568F702FED}"/>
              </a:ext>
            </a:extLst>
          </p:cNvPr>
          <p:cNvSpPr/>
          <p:nvPr userDrawn="1"/>
        </p:nvSpPr>
        <p:spPr>
          <a:xfrm rot="1438339">
            <a:off x="6907638" y="-1525132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2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1" name="Drawing 8">
            <a:extLst>
              <a:ext uri="{FF2B5EF4-FFF2-40B4-BE49-F238E27FC236}">
                <a16:creationId xmlns:a16="http://schemas.microsoft.com/office/drawing/2014/main" id="{8CF41F30-7BA1-477B-B7DB-58038715F6CB}"/>
              </a:ext>
            </a:extLst>
          </p:cNvPr>
          <p:cNvGrpSpPr/>
          <p:nvPr userDrawn="1"/>
        </p:nvGrpSpPr>
        <p:grpSpPr>
          <a:xfrm rot="7366336" flipH="1">
            <a:off x="7417593" y="-2054595"/>
            <a:ext cx="2998512" cy="3733430"/>
            <a:chOff x="1117055" y="4732283"/>
            <a:chExt cx="2182551" cy="2717482"/>
          </a:xfrm>
          <a:solidFill>
            <a:schemeClr val="bg1"/>
          </a:solidFill>
        </p:grpSpPr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E460DCEB-AC4E-41D2-9969-223A8F45E494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FB3E43D3-1B20-4210-B184-1977BFECB15C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DCCC8229-A66B-47E1-A22F-C4E6728E9DC5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1E9539C0-D1AE-4963-B584-FDDC54BCACD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6E21490-954A-43FB-83B9-EF290093CD8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B2F1E0E3-8CD4-4857-8ADF-9D56BC821FA4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2295FA03-88F9-4A5E-97C3-DC0D8E6EEB6B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97DAA02E-7DE3-4647-B963-C6F60F42DFD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DF0E9273-8543-4141-8A5C-4743C8DA5459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585029AD-5D42-4629-8792-E3C11685F47D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15440221-3DA7-4E80-AC70-3C43CD6A7B1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34CE24BA-8739-49BD-AB39-E4E3AA667585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DEAAF730-2A3F-4255-AFE2-D0FE83A7FDF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2CB14714-ECA4-42AC-AFE1-41218F9B0E7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C72D2DF-D484-4D4F-BCAA-D23A36E26869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EFB95E67-15F9-4FBC-A494-5369CA45E719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11A44BD5-90A6-44E3-B3FC-07C7C69D447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9D7C6E9A-E6A0-4450-A62F-C6E627B7228C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96A999D0-09C5-4C46-AF39-0A25A23245A1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1E52350F-BCC1-49B2-BCC7-5CEE0539313B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71C1CD3B-3D41-47A3-A830-0029149FCEF6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8D8C51E7-7C80-4A05-A085-08CE326B3D0F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D57C0EEC-D869-4263-AC67-07619739936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BB959E6E-E0C9-4ED3-91BA-EF37EFD2B53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B4473E8C-32FF-4998-B10C-7A227AC70B7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C3BBAE41-BCEB-418F-8E55-75600CD7CA6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99126CD3-C1B0-474E-AB26-924F3EACF4F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A576B688-D62B-45C6-9091-BF9C6796FD37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AD9A8585-5D09-46AD-AB79-6C610D727BC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20EA2562-26F5-4DD3-83D0-9FA699EEB0F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D1CE756F-DAE5-43BD-888B-C0D84085E33C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96B159C3-BD2C-4589-8A6D-1F42BC745323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E976B1A2-797E-47B8-BC80-831A7B15D9A0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6199732A-1167-4FF0-86CD-EE113376EA4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79657F17-5253-48FF-AB03-DD812822D59C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3D4A524E-C908-4163-922E-EBAF446E5FB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CBD05F2D-CCAE-4206-A6BB-1E6D91824894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B972CA86-5D1A-45FD-BD5D-AFCFE5A6340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CC2BDAD0-0599-417B-B343-E3D7120F831B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5EC220DD-0DC2-4CBF-8BC0-BDD55D4B3CEC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1242DA9E-8DB6-4102-9FD1-2322CA397EE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2E5C2E5B-1C55-4579-B5A5-855EDE7DEDA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D1706F8B-257C-4266-A8A9-12A2BBA4AA58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900DED0C-15F6-431A-A5B5-B14983A8A76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FD8524E5-7777-4A6F-907B-E27F095045D0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2594F29F-AAAC-4422-9ED1-B064B39E9A9D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3C0E20A3-9EF5-4AEF-9B80-5CBB6D5D0B7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CF334405-9C3F-4CD6-9E15-3327425B91F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AB175471-9BD7-4F57-B523-335F3020E099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4A49F525-BD47-46A0-9D50-347CF55CB0F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1D37E711-413E-4BB0-A719-D474888AD375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094353CA-8D0C-403D-9D44-FC3A58C76F7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A774C563-3A68-4E60-8149-3C88C818F94E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B3D62848-8B6C-4B86-80D3-319D96C13CFF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D9CCD1C8-C0D3-41E9-ADFE-38F49636386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0B243E39-A070-4021-A34D-5038EBEB4F1B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C956BA05-CEC1-46B0-B75D-7BE5D3DEBD5C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8637C8A5-47F1-4B4C-BE1C-9080B91E8E23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" name="Drawing 8">
              <a:extLst>
                <a:ext uri="{FF2B5EF4-FFF2-40B4-BE49-F238E27FC236}">
                  <a16:creationId xmlns:a16="http://schemas.microsoft.com/office/drawing/2014/main" id="{1E56B39C-1FED-47BD-AB51-861C92E11F45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CD4CD4D7-31A0-4712-AD43-63ACA7DDD685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1D8A91F4-20B8-4C53-981C-E720623C42D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D1C36630-8B5F-4538-92D0-4168643C02C5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Drawing 8">
              <a:extLst>
                <a:ext uri="{FF2B5EF4-FFF2-40B4-BE49-F238E27FC236}">
                  <a16:creationId xmlns:a16="http://schemas.microsoft.com/office/drawing/2014/main" id="{BEBF3CC9-BE3A-4CB7-8EAC-78E25C47F6C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FC115BD9-7307-437C-944E-E298333E283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9CE8A299-FFD9-4738-8954-92CD81D78FED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6144B77E-5396-4BEA-A8CA-D223F22A604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7" name="Drawing 8">
              <a:extLst>
                <a:ext uri="{FF2B5EF4-FFF2-40B4-BE49-F238E27FC236}">
                  <a16:creationId xmlns:a16="http://schemas.microsoft.com/office/drawing/2014/main" id="{2BC355F6-DC27-43C1-B49A-676085DA8860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0D332DD1-F984-4664-A2B5-7E432122037F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ADF158BE-CD64-402B-92DE-51DA072B9756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26364D72-E0D4-42A7-B362-21E56977FEB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52" name="Drawing 84">
            <a:extLst>
              <a:ext uri="{FF2B5EF4-FFF2-40B4-BE49-F238E27FC236}">
                <a16:creationId xmlns:a16="http://schemas.microsoft.com/office/drawing/2014/main" id="{A39CBD5A-2A7A-4727-927F-B91052128AC6}"/>
              </a:ext>
            </a:extLst>
          </p:cNvPr>
          <p:cNvSpPr/>
          <p:nvPr userDrawn="1"/>
        </p:nvSpPr>
        <p:spPr>
          <a:xfrm rot="15980629">
            <a:off x="11157777" y="2566643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" name="Picture Placeholder 6">
            <a:extLst>
              <a:ext uri="{FF2B5EF4-FFF2-40B4-BE49-F238E27FC236}">
                <a16:creationId xmlns:a16="http://schemas.microsoft.com/office/drawing/2014/main" id="{F80B6838-4CAC-4C5C-8564-AEC859930A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5428" y="-3551985"/>
            <a:ext cx="5643271" cy="564327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254" name="Drawing 168">
            <a:extLst>
              <a:ext uri="{FF2B5EF4-FFF2-40B4-BE49-F238E27FC236}">
                <a16:creationId xmlns:a16="http://schemas.microsoft.com/office/drawing/2014/main" id="{3E54F5DB-E397-4123-8946-3A2D49E421EA}"/>
              </a:ext>
            </a:extLst>
          </p:cNvPr>
          <p:cNvGrpSpPr/>
          <p:nvPr userDrawn="1"/>
        </p:nvGrpSpPr>
        <p:grpSpPr>
          <a:xfrm rot="20311431" flipH="1">
            <a:off x="10767962" y="1899093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0CB00D5B-5012-4EBB-AD54-41391540747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64C57ABF-101B-44B5-B7FA-9AD731C2A784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6D72A0BD-E135-471E-837E-E5FFD0B0960B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Polyline: figure 257">
              <a:extLst>
                <a:ext uri="{FF2B5EF4-FFF2-40B4-BE49-F238E27FC236}">
                  <a16:creationId xmlns:a16="http://schemas.microsoft.com/office/drawing/2014/main" id="{F6D795D3-A58B-45B0-B391-B3743DCB0A4C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Polyline: figure 258">
              <a:extLst>
                <a:ext uri="{FF2B5EF4-FFF2-40B4-BE49-F238E27FC236}">
                  <a16:creationId xmlns:a16="http://schemas.microsoft.com/office/drawing/2014/main" id="{79BCA3E6-6777-4283-A3DC-66546F6837D5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6BA5BF05-6BD7-4616-8CDE-8DF95D0BA895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9B3C7D9E-38FC-4D4A-85EA-DE407AEF4E5E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B9B205AB-169B-491C-BD94-11671E7E533F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507051D5-EA72-46E6-8437-94FAB38D47E6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643874F3-B635-4484-9B02-255668778650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6E914969-906C-4C75-9C19-D45CEC4210FB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016B77B6-9A1F-4200-B0D5-8AB4619F986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BF31CD74-CEE8-4404-AF22-48CDA436B2FC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Polyline: figure 267">
              <a:extLst>
                <a:ext uri="{FF2B5EF4-FFF2-40B4-BE49-F238E27FC236}">
                  <a16:creationId xmlns:a16="http://schemas.microsoft.com/office/drawing/2014/main" id="{3863EBC1-5E46-4003-9E1F-E62E7FEA47ED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Polyline: figure 268">
              <a:extLst>
                <a:ext uri="{FF2B5EF4-FFF2-40B4-BE49-F238E27FC236}">
                  <a16:creationId xmlns:a16="http://schemas.microsoft.com/office/drawing/2014/main" id="{FD0E271B-3D46-4B27-B7C3-F5FDA38003BE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Polyline: figure 269">
              <a:extLst>
                <a:ext uri="{FF2B5EF4-FFF2-40B4-BE49-F238E27FC236}">
                  <a16:creationId xmlns:a16="http://schemas.microsoft.com/office/drawing/2014/main" id="{58892A05-4F99-4AB9-B36D-BA78472C3509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Polyline: figure 270">
              <a:extLst>
                <a:ext uri="{FF2B5EF4-FFF2-40B4-BE49-F238E27FC236}">
                  <a16:creationId xmlns:a16="http://schemas.microsoft.com/office/drawing/2014/main" id="{8434127E-4AEB-4E54-8D90-4CEB42EFEAA8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Polyline: figure 271">
              <a:extLst>
                <a:ext uri="{FF2B5EF4-FFF2-40B4-BE49-F238E27FC236}">
                  <a16:creationId xmlns:a16="http://schemas.microsoft.com/office/drawing/2014/main" id="{2276D544-E1DE-4900-9C8C-F06754FFE5F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Polyline: figure 272">
              <a:extLst>
                <a:ext uri="{FF2B5EF4-FFF2-40B4-BE49-F238E27FC236}">
                  <a16:creationId xmlns:a16="http://schemas.microsoft.com/office/drawing/2014/main" id="{153FF3BA-FAC4-409A-AD55-7C031BD70F52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83E7CAA1-2A8F-47D8-9614-855C2BF471E5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8DB5ECEE-D913-42C4-9155-B68D2B5CB31A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B6DA2126-7245-4D15-8CB0-49608AE10954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E414D246-B6A8-4FFD-AD0E-BC677213D692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E593DAA1-3A9C-4930-A29C-70333822D1E1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C3253A7E-4C5A-4E4C-9C11-88C218A7AEBD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1056C7AB-15F0-4093-9A9B-9A5D6E524D34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87DEFEDD-CA3D-44E9-82ED-82D7DF3EEBB5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CCC9596B-8865-486F-89B9-B9AD00543032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9FB21C98-7713-4AB6-AA25-1BA4DA36022F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7808C4DD-EB7F-41FA-9968-D27D314CE85E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E28BEBF6-DFB1-4E22-900B-3F88A5B2021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E084DFD8-FD57-4213-A255-900069F5E2FD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4F15AF61-BD00-4D36-9070-70A3E9F1BD1F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46D84B57-A4F3-457E-ACFB-4FE0345CF0C1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9680A20C-ABB6-4873-BDAE-0FE507872892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7184DBBA-C23A-4628-A4EB-0DE16E721DEF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44397110-9F1A-4A1C-9241-60AE16FC41AC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01D05730-45FC-459E-8B2D-03F8EFFC8A4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6" name="Drawing 8">
            <a:extLst>
              <a:ext uri="{FF2B5EF4-FFF2-40B4-BE49-F238E27FC236}">
                <a16:creationId xmlns:a16="http://schemas.microsoft.com/office/drawing/2014/main" id="{A83D13D7-C137-4A37-885B-72A3153E592F}"/>
              </a:ext>
            </a:extLst>
          </p:cNvPr>
          <p:cNvSpPr/>
          <p:nvPr userDrawn="1"/>
        </p:nvSpPr>
        <p:spPr>
          <a:xfrm>
            <a:off x="-4506262" y="-4355424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rawing 126">
            <a:extLst>
              <a:ext uri="{FF2B5EF4-FFF2-40B4-BE49-F238E27FC236}">
                <a16:creationId xmlns:a16="http://schemas.microsoft.com/office/drawing/2014/main" id="{C32CB8E4-666A-4F19-A1E7-2822D96C0229}"/>
              </a:ext>
            </a:extLst>
          </p:cNvPr>
          <p:cNvSpPr/>
          <p:nvPr userDrawn="1"/>
        </p:nvSpPr>
        <p:spPr>
          <a:xfrm rot="12967640">
            <a:off x="-3021613" y="478641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0" name="Drawing 137">
            <a:extLst>
              <a:ext uri="{FF2B5EF4-FFF2-40B4-BE49-F238E27FC236}">
                <a16:creationId xmlns:a16="http://schemas.microsoft.com/office/drawing/2014/main" id="{999A8A8F-95A2-436F-8CCE-E23D1756A7C2}"/>
              </a:ext>
            </a:extLst>
          </p:cNvPr>
          <p:cNvGrpSpPr/>
          <p:nvPr userDrawn="1"/>
        </p:nvGrpSpPr>
        <p:grpSpPr>
          <a:xfrm rot="345958">
            <a:off x="-862150" y="5753201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6C35732E-5300-4BB6-B4E4-A88269F881C4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0EA3FD67-E2CE-4509-8C88-4779607781BB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A75A23EA-3978-48E0-885F-033D407F2BC1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62DF1D5E-9658-4401-8530-7B89A89E48B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02D04DA3-1823-4D0E-83FF-A72A10B9213F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11D87D66-C0FD-4460-A92B-CB4698B7B9F6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4E70363D-1D41-4F33-9704-E7CBE2CAD68E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0F63F13E-336D-4B2C-B46D-2AA43D50D44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D4CEB69B-A175-476F-AB86-555F4435BC6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BD3A8421-A019-42C5-955E-6A318707DCF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343607D3-3989-4C9C-942C-DDAB3127D126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3AA967FE-CE05-409A-9EC8-B2FCA6ADF33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32559625-8CAC-48E0-AA04-496AD32124C0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E3296F92-F681-4893-8429-89F17E62B712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741B81A6-9A22-485D-90F6-12CC45B5CAA3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6D6BC4F1-8AEB-4252-9C1F-92B128EEF306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33ACBAE7-5810-4F90-B043-D131B36253EA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1A6E8D9B-5C2F-4F19-86C6-9750D8465BF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60CDD301-6C3B-450D-A21F-483FE91DC1E7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121A871F-FD02-4F8A-9DD5-7087FAC2ECD7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6836C155-E273-4446-BE6D-BBFA6330C43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21BF264D-DEBB-4190-BD73-890E0552D0B6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6E460F68-8F59-4F9E-A629-383BF265A5F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F7943650-0085-4E62-8FFB-41A3870FE69A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CDD731B3-A4A1-4A25-9ABB-61F4C5E4EA48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E914440C-070C-40C4-96EB-CA5FF0979A29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070E5C2D-6FD4-4BD4-B1F8-96D4ABC43B30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2036A1CD-8585-4B9B-9578-E02C8FD9DA26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508D8CDE-BA00-42D9-B168-AD77D6C07D17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Drawing 84">
            <a:extLst>
              <a:ext uri="{FF2B5EF4-FFF2-40B4-BE49-F238E27FC236}">
                <a16:creationId xmlns:a16="http://schemas.microsoft.com/office/drawing/2014/main" id="{D700BE94-039C-4579-B620-23EF6511E35F}"/>
              </a:ext>
            </a:extLst>
          </p:cNvPr>
          <p:cNvSpPr/>
          <p:nvPr userDrawn="1"/>
        </p:nvSpPr>
        <p:spPr>
          <a:xfrm rot="15980629">
            <a:off x="11871179" y="1654541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0" name="Drawing 8">
            <a:extLst>
              <a:ext uri="{FF2B5EF4-FFF2-40B4-BE49-F238E27FC236}">
                <a16:creationId xmlns:a16="http://schemas.microsoft.com/office/drawing/2014/main" id="{344FA044-19EB-420B-B395-D43E8858B87A}"/>
              </a:ext>
            </a:extLst>
          </p:cNvPr>
          <p:cNvGrpSpPr/>
          <p:nvPr userDrawn="1"/>
        </p:nvGrpSpPr>
        <p:grpSpPr>
          <a:xfrm rot="17473477" flipH="1">
            <a:off x="10933932" y="263401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B6C4A671-F5FD-4F07-A4C1-BD1C1994B46D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2" name="Drawing 8">
              <a:extLst>
                <a:ext uri="{FF2B5EF4-FFF2-40B4-BE49-F238E27FC236}">
                  <a16:creationId xmlns:a16="http://schemas.microsoft.com/office/drawing/2014/main" id="{B16E33A2-22C2-426F-AC23-26E66631792E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F3955908-E92E-46DD-9109-AC2EC3BE5340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443E9D1B-1233-4275-90EF-993C39AD703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C616B099-3CBC-40BF-BAA1-BF1CBDD4BD3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" name="Drawing 8">
              <a:extLst>
                <a:ext uri="{FF2B5EF4-FFF2-40B4-BE49-F238E27FC236}">
                  <a16:creationId xmlns:a16="http://schemas.microsoft.com/office/drawing/2014/main" id="{D6513D0C-A2B8-41D0-9C56-92F12E2BEA1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725D6BCC-CA14-48E6-9E55-9FD336821A2C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46DEAEEE-E3B7-47C1-84CC-905082DED2B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9303C28B-57C0-402A-A00A-1D8171A489EE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4BD794EC-6196-438B-B4D0-F17A6AFC387E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EFFA21DF-D80A-452C-9751-01DDCE9BA51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48C3F40D-2EC4-4F72-AD48-5D26CDF7732C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455CE6B1-D10F-4CE9-B9C4-B8D3A8F6412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2A9B5D44-5ECB-46AC-94B9-0CF3F0597F17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64E8540C-D155-4C1B-AC9D-F4E90371475A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952EFD02-FEE8-4949-AC0A-BCD7EB4DE2F5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00498C4A-622D-48D4-A167-C1A59961A00A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A365DC26-728A-479A-9372-2B86593E2296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Drawing 8">
              <a:extLst>
                <a:ext uri="{FF2B5EF4-FFF2-40B4-BE49-F238E27FC236}">
                  <a16:creationId xmlns:a16="http://schemas.microsoft.com/office/drawing/2014/main" id="{7AB0D8DC-5583-4353-B69E-BD2E197623C8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5929E48A-1CD6-4AB2-A1CB-BE7A3CD3F2A1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9C3A9AD1-CC7F-4D49-AA9D-82A571F59E3D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F07D8E34-1F97-4E63-9F80-9B91685141D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Drawing 8">
              <a:extLst>
                <a:ext uri="{FF2B5EF4-FFF2-40B4-BE49-F238E27FC236}">
                  <a16:creationId xmlns:a16="http://schemas.microsoft.com/office/drawing/2014/main" id="{E562687D-11AC-437E-831D-C88395350459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03A69431-D685-4B5C-A839-49788C127CC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5CF235D5-AD9B-44CC-8F6F-A7525E7CF6D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D60517EB-6B98-4421-A16F-66EF2544DF5E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482D07C5-8690-43C2-9F64-E8B043407C07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CDFF4C0F-AF0E-40B2-84DD-62F63221B3E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0DF237F-DF9A-4994-82CC-AB3A5EA02D73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CE0D713-FF58-4FF1-A90F-15FDAAB70619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120F7176-7E4E-4888-8636-E1467845650A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C89EFAD6-E4F3-4318-9654-BABC90CCFCE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C397EDD6-73AC-4784-9831-2BC7888A086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BB638FF8-F170-42DB-8873-7DEB63E08A9E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16DEA152-990B-42F4-BCDE-2D77ECFC44C7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006EB53D-D269-410F-A28F-3921BE5D955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0968F587-C830-47F1-8C11-20C316E2257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EA738F0-7510-4C94-99A9-51BEF273DE09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E50BB450-1736-4C3B-BDC1-91F85F4AC0ED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ABBB7A5E-2404-493C-950A-4D3D17C24946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4643ACB7-589C-483B-9CAB-9C26E9131A84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7DF7F463-C146-4114-9E1C-4CF8A7248A12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8A7D0DEB-D3A2-4DE3-AAA7-19EBCB63DB8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73EC15E7-5ED6-4C41-A9D6-48881083E61D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C48D8427-E685-4888-8023-4E4CA367C1F5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D6C03347-556B-4E73-B915-CA960DC83139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D0939AD7-8C5F-4153-B887-3B5A84900EB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534AD195-6824-4BE3-BFB5-2BCB54D924DC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A5040C68-FF18-45E4-82F8-7AB53EE9D8D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2CA21FDE-FEE0-4002-849D-7FE4933D9017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6C7744F7-AD13-4741-AE5C-B62C0E295CAC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49E29EF-76EA-4251-9CC0-745D6D77530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E0915F8C-A7EE-4C7F-86F3-97A041CC56B1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9DAFAE1C-3380-4F1B-8E7B-52B06E2495D7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Drawing 8">
              <a:extLst>
                <a:ext uri="{FF2B5EF4-FFF2-40B4-BE49-F238E27FC236}">
                  <a16:creationId xmlns:a16="http://schemas.microsoft.com/office/drawing/2014/main" id="{57FCBDB0-487F-4084-98A8-C62D5A89D977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6BF20087-8D65-44C3-8B72-543745DEF18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5C4B033A-3A99-456A-9221-191FB02F0E50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E5BE7877-0EAC-472C-81D4-44908204E77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Drawing 8">
              <a:extLst>
                <a:ext uri="{FF2B5EF4-FFF2-40B4-BE49-F238E27FC236}">
                  <a16:creationId xmlns:a16="http://schemas.microsoft.com/office/drawing/2014/main" id="{9C439336-AAC3-4931-A253-277EFD0C8A39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B2F0B874-24E0-4CED-93D1-7EB4146F938E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D185509D-8E28-4232-8105-54CABD1E3A8D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148F4AD1-AF9C-4AB9-AF7B-41033DB1E19F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" name="Drawing 8">
              <a:extLst>
                <a:ext uri="{FF2B5EF4-FFF2-40B4-BE49-F238E27FC236}">
                  <a16:creationId xmlns:a16="http://schemas.microsoft.com/office/drawing/2014/main" id="{25E9E23F-8E4F-4788-B7F7-EBD7FBE313D3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80E95BAE-CA05-4EDA-85A3-025A7A2A9488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E0F33E98-D292-453B-9632-1CED758829DB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90BAB0B0-1264-4216-85AC-0DE551D90B1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4C52A8DC-DD3E-4984-8B22-A5CB0F60D4A5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B691BE03-A386-4B89-B4D6-EE2D8BE2155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D8F2E4A1-F0A1-4669-B167-06162464F889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20CAF260-71BC-44C7-8218-3617F35A4702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71" name="Drawing 266">
            <a:extLst>
              <a:ext uri="{FF2B5EF4-FFF2-40B4-BE49-F238E27FC236}">
                <a16:creationId xmlns:a16="http://schemas.microsoft.com/office/drawing/2014/main" id="{7E5F59E9-BAC8-4A4F-9C0E-75C91EDDE95E}"/>
              </a:ext>
            </a:extLst>
          </p:cNvPr>
          <p:cNvSpPr/>
          <p:nvPr userDrawn="1"/>
        </p:nvSpPr>
        <p:spPr>
          <a:xfrm rot="18438377">
            <a:off x="7729416" y="-1188039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" name="Drawing 84">
            <a:extLst>
              <a:ext uri="{FF2B5EF4-FFF2-40B4-BE49-F238E27FC236}">
                <a16:creationId xmlns:a16="http://schemas.microsoft.com/office/drawing/2014/main" id="{07EC4F91-B9EF-43F6-B165-ECC4CFB01BEB}"/>
              </a:ext>
            </a:extLst>
          </p:cNvPr>
          <p:cNvSpPr/>
          <p:nvPr userDrawn="1"/>
        </p:nvSpPr>
        <p:spPr>
          <a:xfrm rot="12376119">
            <a:off x="6863924" y="5857192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3" name="Drawing 1">
            <a:extLst>
              <a:ext uri="{FF2B5EF4-FFF2-40B4-BE49-F238E27FC236}">
                <a16:creationId xmlns:a16="http://schemas.microsoft.com/office/drawing/2014/main" id="{D648E67D-0ECC-4396-907A-0CB1B20FC5A0}"/>
              </a:ext>
            </a:extLst>
          </p:cNvPr>
          <p:cNvGrpSpPr/>
          <p:nvPr userDrawn="1"/>
        </p:nvGrpSpPr>
        <p:grpSpPr>
          <a:xfrm>
            <a:off x="6489539" y="6207790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337B973B-61A2-4B01-A9C3-EF3B9A91543D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C8C61469-2498-43B8-9642-2F690DB84BB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D360213C-1126-495B-BB4C-ABF41C5B6400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1978F41F-4CE9-408A-AD1E-758F2459521E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A40D3DA1-4CEC-456B-8FA0-3EA689FE3D50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CE408270-68FE-45B7-A48C-F695BAA64532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C2F30CC9-CA92-4F39-B67C-5002C94FFEE9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D15D471F-0B8F-4707-8CF0-EFE3CD90686C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F8B3C709-4563-46F9-8949-D68B3AFC652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5538F2BF-161B-423F-B89A-E34F4DF179EC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2F198F60-4584-4121-A2CA-991C1E12681B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D6B81014-5740-49A1-97D5-F6A01C4944E1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A8EE8950-D3FC-4FBB-9536-64567B027610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DCEAEFF0-8CE3-48C7-B0A4-C723677EBAB7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2D1DFEA3-767F-4A69-97ED-9606F8C89A22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64E42026-1394-4DBC-9844-2F063F29F478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2BD6CD22-61A6-42B7-BDAD-E61C14B8D41E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9731E277-58B9-4F95-B9B7-8F7957EF094C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47989555-2A53-43EB-ABDF-CFFFB6972E55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6804189F-CE3B-4593-9C6F-E120886D0C0A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2FD871A3-3FBC-421B-AFFF-0C25CB2203CD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1" name="Drawing 168">
            <a:extLst>
              <a:ext uri="{FF2B5EF4-FFF2-40B4-BE49-F238E27FC236}">
                <a16:creationId xmlns:a16="http://schemas.microsoft.com/office/drawing/2014/main" id="{7AA030D0-D60E-4E49-8184-EB5F6A3DFC37}"/>
              </a:ext>
            </a:extLst>
          </p:cNvPr>
          <p:cNvGrpSpPr/>
          <p:nvPr userDrawn="1"/>
        </p:nvGrpSpPr>
        <p:grpSpPr>
          <a:xfrm rot="11963559">
            <a:off x="8414158" y="-1016616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3F26454E-F181-470E-BBA2-2E47D21B33C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AA4939A0-BEE8-4F81-8866-02CBCB4D8882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DE074278-305C-4BE6-86D7-5DCAEBA8E00D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5FC8439C-141E-4BC9-9F8A-9B3CB92F90AA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31F8F674-F60B-4D89-A306-F51DCC05A95A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B41FF91C-243B-4A7F-971E-33A5E38A8933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8173ADB-476F-41AE-A9BE-55016429CE97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B800FDF-99CD-4FB8-8A58-C9FF333EC37E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C5B355FC-07B5-4BFF-A529-A88D93739F64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874CC76F-0758-45C8-B47E-B50244CD2ACC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612813A3-6172-48EF-B95B-9900A2604F6D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4088B605-19D9-41BF-A923-CE1FB229E5A5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BF7F3CE1-404F-4ABD-BBA7-4C60659753F0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50E00928-75B4-4CC9-845B-F037CA23F29A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4FE7C2A5-9375-4100-BA4C-75B7666E73E1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08311C66-DA83-4F6C-A0EC-0DBB6844BF8E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2A475070-2956-41F1-9DDC-4DD99897F51D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D8F1C8B6-001C-45D8-BB45-18E0B438B90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0FF4B8A8-8779-4EEB-8AAE-C475A85C73B8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DE5F9697-848E-4C25-8880-66F7685C19AA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0C76D197-1C04-4D6F-AED0-1F71D30D8B57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4B08BB29-A7FD-4BD1-AD9E-6B229D69DC98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E823E3A2-C426-4A4D-A0C9-053A8CEC8615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9B0D6AC5-4618-4BB1-A7F9-8F105ADD3186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B0E23A77-6F0F-451D-B311-8DB3867E3C73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392A218A-8A7E-4757-A439-21B13AB60D4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EB739903-26E8-44E7-8F1A-0234A04F7CB0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A05FF590-53B2-4E16-8381-3EECDD30C4EB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1F36C9F8-42F0-4D62-BC29-FF3E25FE2C27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FB22E1E5-80F6-4D53-86AA-5DBEE66D283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80377CFB-5784-4C1E-AB06-5268B8370DD2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9CEF3B67-270E-46ED-AA26-5950DF9C8D03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CD2BB7FD-3D20-4A4C-9957-611871C0E20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F432A0B7-8BF5-4AA4-9C8C-D1A7D2692587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8983C137-2821-402A-BD9C-CEEBD8FAC1C0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F3FAEE4A-6FC7-4369-828A-B579B7142C70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32248893-B83F-4E95-AA5B-1D4543AEC607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EBCE077B-D596-4740-831A-1720C5DEE55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rawing 126">
            <a:extLst>
              <a:ext uri="{FF2B5EF4-FFF2-40B4-BE49-F238E27FC236}">
                <a16:creationId xmlns:a16="http://schemas.microsoft.com/office/drawing/2014/main" id="{878024BC-D3D7-4AF4-AC00-3B829D08E8C4}"/>
              </a:ext>
            </a:extLst>
          </p:cNvPr>
          <p:cNvSpPr/>
          <p:nvPr userDrawn="1"/>
        </p:nvSpPr>
        <p:spPr>
          <a:xfrm rot="12967640">
            <a:off x="-3021613" y="478641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137">
            <a:extLst>
              <a:ext uri="{FF2B5EF4-FFF2-40B4-BE49-F238E27FC236}">
                <a16:creationId xmlns:a16="http://schemas.microsoft.com/office/drawing/2014/main" id="{573A688C-AA5C-429F-B33D-57B9FCEDFF8A}"/>
              </a:ext>
            </a:extLst>
          </p:cNvPr>
          <p:cNvGrpSpPr/>
          <p:nvPr userDrawn="1"/>
        </p:nvGrpSpPr>
        <p:grpSpPr>
          <a:xfrm rot="345958">
            <a:off x="-862150" y="5753201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28B1704D-58BD-4574-B753-7558BAF05F8B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5D92A94-6617-49E2-91CF-26CA66F49658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45AC3E01-9B6D-4626-925E-35A43544CB5D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D6659579-BB3E-4058-9C5C-99D57A87841D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C707D388-269B-4BDA-AC4C-E83375BFC3B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1414AB6-8CED-449A-BFE5-19DDE918828A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AC1E50DA-2098-40AF-94C2-683190AC1DC0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395845BD-E0B2-4A97-94FD-F5E7589E84A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73147F4D-EE5E-45E9-B930-84E7A8A9E80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8A76984-8A1D-4BB8-836B-2CEF31B95FDB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44F4016-7703-497E-A175-0590D14053B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8DE60989-3DB3-460F-A2D5-2B58A1CF7745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7AA6F17-00C3-4E0F-BC38-D395146BDFF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51C038B1-18BA-4446-9C11-9F5920037773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35B628F-C956-4DCE-8ECE-9263A913FC8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6DE4A9CC-F358-4BC9-BA4E-6CF3B38A416A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7EF39C-403A-4CFC-B725-A8CAD52EA984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5AF2519-3D72-4ED4-9A94-2AE36FEDFE6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28B8ED7-B55B-4E91-A443-5B04DDDA2878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6E359F0-6152-4B79-AEE9-3271298B7B6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CA60CAE-D7AE-4124-95C4-4C95791303D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034AA77-5E00-411F-BE7B-633E031FE3C7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F6BCBEBC-F914-4BB9-8D5A-A72B304979D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7FEBC8DB-F592-4F0B-9448-4043E2E13609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A152917-A8BD-4803-84C6-27EA28437E17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17AA949D-3F38-4B0F-B508-2CA3904533B5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09597F9-6774-4FCD-8083-7F528D13C8A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FF6E9417-9DDB-4615-8213-40E50091EA08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95293FD-8FE0-433C-8726-923F95C4506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Drawing 84">
            <a:extLst>
              <a:ext uri="{FF2B5EF4-FFF2-40B4-BE49-F238E27FC236}">
                <a16:creationId xmlns:a16="http://schemas.microsoft.com/office/drawing/2014/main" id="{6220EE3C-3DA2-4B62-8CD3-E18C112A767E}"/>
              </a:ext>
            </a:extLst>
          </p:cNvPr>
          <p:cNvSpPr/>
          <p:nvPr userDrawn="1"/>
        </p:nvSpPr>
        <p:spPr>
          <a:xfrm rot="15980629">
            <a:off x="11711151" y="2165717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Drawing 84">
            <a:extLst>
              <a:ext uri="{FF2B5EF4-FFF2-40B4-BE49-F238E27FC236}">
                <a16:creationId xmlns:a16="http://schemas.microsoft.com/office/drawing/2014/main" id="{E9E05283-5C7A-46C6-9CDE-380C5C2951C8}"/>
              </a:ext>
            </a:extLst>
          </p:cNvPr>
          <p:cNvSpPr/>
          <p:nvPr userDrawn="1"/>
        </p:nvSpPr>
        <p:spPr>
          <a:xfrm rot="12376119">
            <a:off x="6979752" y="5418631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6" name="Drawing 1">
            <a:extLst>
              <a:ext uri="{FF2B5EF4-FFF2-40B4-BE49-F238E27FC236}">
                <a16:creationId xmlns:a16="http://schemas.microsoft.com/office/drawing/2014/main" id="{71AD615D-9F14-4C28-81BE-BA52494B90B2}"/>
              </a:ext>
            </a:extLst>
          </p:cNvPr>
          <p:cNvGrpSpPr/>
          <p:nvPr userDrawn="1"/>
        </p:nvGrpSpPr>
        <p:grpSpPr>
          <a:xfrm>
            <a:off x="6388010" y="6149387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73AC74B3-F150-4718-9A27-F5416AD80953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43CA5E6E-FEE8-4AF7-8859-CA43F4FC97E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08C62733-B61E-41E9-B6F7-27B5975B758C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3B1EB37B-B1B4-4F85-82C4-7C2567851B8C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B389A326-5548-4EF6-BD5E-09B170B18500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BF89C291-4D49-4E15-8D1C-BF7B99096E83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DC8DC7BA-8F8F-4439-AA33-2B8190F639D2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035DDA2C-B647-4F6E-85A0-FF4D72A19B3B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70B6270-BC09-41D2-B277-2162E48C548F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3801C55-3FC0-403E-8F1E-15ADBC1EE28E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3D1B3D14-687C-4FDC-B443-513CC3B31E62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A7E8D53D-7679-4E3E-AC1A-DEC9E51E0909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315B0474-4D47-446E-9904-E2B4B402101F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0FA36592-CCF4-4545-9D3B-FB3DFD8E8DDC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9FC8DB5B-EC6C-49F4-9668-E9E6B90F5338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A423F544-5AFB-4111-AF96-A89672937157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ED7F716A-F0C2-43A6-A48C-B5BA4F377AF5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02279659-6877-41D6-B68E-36DDF79376BB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E08075A5-94C5-4017-968D-D6BD4A6290F1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9E84D810-F066-4379-81E6-806EDE8410FD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3CF25F4D-4390-4181-8993-849B08E9DC77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Drawing 137">
            <a:extLst>
              <a:ext uri="{FF2B5EF4-FFF2-40B4-BE49-F238E27FC236}">
                <a16:creationId xmlns:a16="http://schemas.microsoft.com/office/drawing/2014/main" id="{3FFBE85D-1F10-4F06-8863-FA594FE47C78}"/>
              </a:ext>
            </a:extLst>
          </p:cNvPr>
          <p:cNvGrpSpPr/>
          <p:nvPr userDrawn="1"/>
        </p:nvGrpSpPr>
        <p:grpSpPr>
          <a:xfrm rot="345958">
            <a:off x="11581046" y="1979305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35296BE-488A-4550-B5A9-19B403FCB4E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153DFD85-DF83-4303-AB76-06ED1990AACD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26FE95F4-6FEA-4C29-8A14-0C53CC244D9F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E9A9BA82-0A43-4B88-90D9-38E2F67EC90C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54814508-F6EF-4E47-9F9D-AAB60CFB9ECF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5A54009D-F129-4F9E-BCB3-0B18BF4E16B3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B54D048B-463D-4A27-8CF1-87476D70975B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FBEC950F-0C73-4F4F-B121-88ABD66E6BC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F159B2E9-F353-496E-9A08-DE1C9AD875E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B8282A38-A5FA-4F6C-B020-BE54139BBC4A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180F24EE-0DED-4611-B275-D1754CB5F2C0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F363FE93-8E9B-4170-9388-0DD5782433AE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44ED5858-C81C-4EDF-8FB4-BE2EE5C74951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6602DC2A-390D-4ECE-89F6-CF8E8ECE052E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629BC891-BE71-49C2-83EF-3866B458881D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BC729A9D-B3FB-4706-8797-9EF4EA65D3EF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F50551A-E73E-4EC2-8E18-2F0D792801F8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4F9E632F-F011-499F-B620-00C4CD47B80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EE5D0B94-312F-493F-9DFC-E65DBE818584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F6EB23A-EDF2-4636-9A60-57FDADCB2E0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5DDBB5D0-E370-4A50-BF4D-E672B930CBF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2151B820-3A37-4924-B884-05BB44BF2AF1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D8A9A5D5-3903-4651-9BA1-B52F5CB649B5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D5324D1D-3293-4B1A-81F8-E586001F0D6D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8A859D33-F03A-4BF9-A7D1-B4A1910082FD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FF40650C-F386-47C2-B055-6FB136D664C7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D98C650-D04A-4329-8324-A80387EBB24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55A26505-6594-4A3B-97D9-5BDFCA5F2021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A0102D85-8683-41A3-86C0-98CDD8960933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93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Drawing 4">
            <a:extLst>
              <a:ext uri="{FF2B5EF4-FFF2-40B4-BE49-F238E27FC236}">
                <a16:creationId xmlns:a16="http://schemas.microsoft.com/office/drawing/2014/main" id="{AAF437F2-A399-4F26-B0E4-C3DD7848017B}"/>
              </a:ext>
            </a:extLst>
          </p:cNvPr>
          <p:cNvGrpSpPr/>
          <p:nvPr userDrawn="1"/>
        </p:nvGrpSpPr>
        <p:grpSpPr>
          <a:xfrm rot="16200000">
            <a:off x="10005931" y="5862530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1BB1D9-7DD2-4F50-96D4-68642AC6B15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364F02C-E235-4407-8D90-F7E466585219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9BF229F-5442-441B-AC17-C012A1DCDF04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78C54E3-9B35-4A45-B85C-9616E9A18EFD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A511921-B073-413F-8534-4C0F97D2E0D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16D167C-058B-4D9D-AB4A-0293D832DDC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6D36B000-A4C8-470D-8BFF-B01F68372D5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359BF2E9-4153-48A8-9973-38331114FCEC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F720803-4963-4C6A-9D6A-7C688CF2A3D4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DDCC06E-054B-450F-9A5B-470E3CCACAAE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A83CCB-4806-41CA-A242-B0F1579EEBE3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B1682500-CFFD-442C-A0ED-EF3D095ED6F3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996F5E-AA7B-415E-A9DB-01182EC32A7D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8F2B512-5329-4983-B871-93F2A7A0734D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01931E6-49FB-48D6-8EFE-51DAB71D5CE7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8068F6E-EF3A-46B9-929F-8D21F39D26E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A6BA61D-A77A-4C99-A5D1-9B7A1E5E22D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47D7543-57A6-4291-8257-8DA8959ADE45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395AC28-240F-4B29-8F18-EC71326F2265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07B28A9-B9D7-402B-A35D-2F913FA21EFF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5AD89AFC-4CE6-470F-946F-15773F09096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D82D6D-1FD5-4470-A927-BF55AFFACE05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CE30FC-957F-4DA1-92BF-426BF8A54C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1670E2D-A842-4D23-A40B-4A50257E703B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40690EC-516F-4CC9-B129-F98AFACBA24F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66E79BEA-6D14-45EF-9CFB-94BAF015DE3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4BF256D-9C5E-49B9-A1F7-0ED972907B7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63AFC16-FE63-4E7E-89EE-EC11EC22C91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F591FC-B785-4257-BEC2-EBE2E023EDE3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D1BFB35-9840-4274-895C-DE059AF7FDB9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4FE9503-03AB-4D43-973B-1A7E6AF3408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288ADE4-C69D-4513-9E26-9267F780EA38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6D21FE3-7FFC-4EDB-A8DD-368423E96192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1845B201-D134-4CDD-B139-7F11B68133F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772532C-7B04-4745-8403-3A7083E9465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DBBA0AA-81E3-4B0A-8E8F-60E66A5FBBD7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81B4F5F1-C4F8-4DE4-B319-012BF45B76F3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80A1CD4-9B60-4BB1-AFD0-998FCF0FE2FE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43886D2-F8D3-47FB-9108-6D5D549E58DA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7C276A-FABE-45D1-BB4B-6E842F3758BE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69B66D95-504E-4D43-89F4-DC03BAB28F6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B11F7D-02A9-4D66-A62B-EE53E4F46912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75383EE5-8D4F-499C-BDDF-72E8266ABD30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88718BC-C0E0-45C7-804F-C442612B358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03C11414-BB50-4C89-96CD-EF8492D0853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74CFBB3-DF09-4A0F-9357-F4D4AE864EC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E234B101-1564-4492-8520-325C9F0CBC4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14E88C4F-06B1-448F-B8B1-84E1009CBCE1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178DBC-77F7-476E-A003-D7AA0DC1BE3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2314DE9-1786-4F63-B1AE-E912D3FC917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3D8D579-B074-47AA-96E0-5FF347CF4207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3D01F49-2EAC-4734-B022-B23180443D45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Drawing 126">
            <a:extLst>
              <a:ext uri="{FF2B5EF4-FFF2-40B4-BE49-F238E27FC236}">
                <a16:creationId xmlns:a16="http://schemas.microsoft.com/office/drawing/2014/main" id="{AA8A3043-9363-4E67-ACC8-9E7EDA911B1C}"/>
              </a:ext>
            </a:extLst>
          </p:cNvPr>
          <p:cNvSpPr/>
          <p:nvPr userDrawn="1"/>
        </p:nvSpPr>
        <p:spPr>
          <a:xfrm rot="12967640">
            <a:off x="4656592" y="-2878312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Drawing 84">
            <a:extLst>
              <a:ext uri="{FF2B5EF4-FFF2-40B4-BE49-F238E27FC236}">
                <a16:creationId xmlns:a16="http://schemas.microsoft.com/office/drawing/2014/main" id="{1012D155-C020-4E4A-8A7F-50461770FC8C}"/>
              </a:ext>
            </a:extLst>
          </p:cNvPr>
          <p:cNvSpPr/>
          <p:nvPr userDrawn="1"/>
        </p:nvSpPr>
        <p:spPr>
          <a:xfrm rot="15980629">
            <a:off x="-1340017" y="322810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Drawing 8">
            <a:extLst>
              <a:ext uri="{FF2B5EF4-FFF2-40B4-BE49-F238E27FC236}">
                <a16:creationId xmlns:a16="http://schemas.microsoft.com/office/drawing/2014/main" id="{9D58E7C8-7CBC-4E3B-8CA1-43D57917E96B}"/>
              </a:ext>
            </a:extLst>
          </p:cNvPr>
          <p:cNvGrpSpPr/>
          <p:nvPr/>
        </p:nvGrpSpPr>
        <p:grpSpPr>
          <a:xfrm flipH="1">
            <a:off x="-244205" y="471264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E27903C-34AD-404D-9550-A4AB26CEA50A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37A0CD71-FFF8-4F2E-88B2-DCFA9C5DB668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94E46918-0518-4249-8B6C-955F917255F7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AA1C40F0-C09E-45B0-9934-D481B601F514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EE9779C6-15B9-482F-BDE0-821C12EAEC1F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A583DFFD-8A38-40C5-8121-B7389D07D5CF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CB2720EE-BC75-4AF6-BEEF-ED59FE6EACB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525019FE-53CE-4346-A574-FB1E5C414648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D86BAEB1-D888-40D6-977C-A0FC101A47D2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4D4996F3-347B-4037-848D-EEFFC132592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43744F42-C5EF-45E4-A43C-1B715485BF3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87D9C177-3366-42A8-81CF-55CC3353C6B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C072B563-5A09-49C1-BD43-B2E87D20C1F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393EF1EB-8274-44CC-870E-70B363DB6606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39A9CCE5-7465-43BC-A0D7-DC4E30002EBB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67566D76-92B4-496D-B785-D3580A74017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CCC172E7-B2DF-40AB-9F1E-3AF9F230971A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333ADDDE-AE24-4A2F-BFEF-934DA8A26C3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1C7B4693-B472-4FCF-B680-23F027511A1D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2D62BF5B-9274-499E-AA5D-AA0010CF321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1FB076AF-FE34-4B21-BEA5-F30DBDA167E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4546BF7C-61BB-42D5-A9AC-AE937D127EB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D06A3C04-FC5D-41AD-B5B8-1AE9B455F88D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1257370-6685-470D-847A-67A646CE7675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3ACD8212-C2EC-4DF3-8870-D0726AC4C813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B7488EF4-A88B-4EFB-9BC8-BD01BE1292B3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F341318D-FEB2-4DF1-AEB3-D83C8AD7C018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BF97E3A6-9262-4A74-A487-F3C89DB746FF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7EE7C25B-02F0-480C-867C-C105BD0674CF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6A0CFD46-8C5B-4113-82B9-F0C2C0BBADAD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F50C5259-5C8B-418B-9DBB-29FF92AB228E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CC6A8C19-8143-405C-9759-C404D9D5A63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7F55F97E-792E-4405-8CCF-D085037CA416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37E244D2-1849-4B0D-9926-7A27FB79356F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B2D3EE46-7F08-4991-89BB-F895F1454CB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32E33288-373E-4F38-8004-A71E8092EA3A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5F3DFCC5-8631-4ABF-BB32-40CEDC051C8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3F0F5B0C-835B-43BA-8F55-CE753E713A9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E002A121-F560-4C77-B037-38C870F30E6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677E2445-E06C-42C1-AB72-0185012ED6A5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61FFD983-B54A-450B-8318-35C404B4E2D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784809B7-78A6-401F-801E-6CF31BE7B61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0C91610E-48F0-488F-94E1-F5F900E0C2A7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F58AC6D-43FC-4F9C-BE23-A44B44CD59E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BFE21F31-1FFF-4466-BEFE-1BA216F0DBE6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2A8C4B1D-2C73-4EEB-8EEE-F3FAEDDE3AF2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B598A2CF-8404-4148-81BC-D9F756C31266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C8AC557-1467-4110-9CB8-99B5985570B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595E227B-A646-44D9-ACDA-8A2D7384B3FE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8D4B119-3AC6-4F86-9995-B298F1145C7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AA3DF566-B519-4382-95CD-CB2453C61A3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8ED121B7-1B26-4E06-8E3A-CB89F7AB912B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C210E07B-A72F-4DA1-A202-4250FDDCFD96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453F6AFB-2947-43EE-A769-253BDCDEE969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89745E89-144A-41F1-BAFB-82CCC0BBD604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9" name="Drawing 137">
            <a:extLst>
              <a:ext uri="{FF2B5EF4-FFF2-40B4-BE49-F238E27FC236}">
                <a16:creationId xmlns:a16="http://schemas.microsoft.com/office/drawing/2014/main" id="{9E8F7FDF-9727-4D77-BAF5-D88578725A8A}"/>
              </a:ext>
            </a:extLst>
          </p:cNvPr>
          <p:cNvGrpSpPr/>
          <p:nvPr/>
        </p:nvGrpSpPr>
        <p:grpSpPr>
          <a:xfrm rot="866242">
            <a:off x="8865382" y="-1182962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2C850C3A-CA94-4F44-B6E1-DE1643132AED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87D3521C-4699-4533-8C19-09E08F263F79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F58E70F4-684C-4B5E-8398-F5C9F0030F05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52318FB2-A373-42DE-999D-F16C08921329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B1284DF3-656C-4D40-8EB3-D8A6915B219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B8428E39-737F-418C-9BC6-45561BE621E1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77B31F2-A6E7-4C4C-B6D5-6B8593020A2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E636E41E-A1F9-419C-B70E-624DB204748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91F4138A-A1DD-44DD-92D6-C9F6519855D1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43148550-2665-44BA-8060-D5E50C80BF3C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F2BCC5E6-4E5C-48D0-9860-7FE3262A846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64B0D32D-C150-4166-8D6E-4B366ABB46A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94B781E0-F625-44F6-8B52-2C473060BCE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73A83013-2D45-4B90-9361-D150D731D0C2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E7A8C594-36D9-4B61-B625-C4024AA2ED1D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91746B81-6CA4-4405-BE89-27711999F949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0064B06A-610E-4065-A948-26B31CB5969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A6AA7C76-FEC6-4177-9905-D80B3711E0E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0661FDB1-36B7-4C1F-9243-6C62C558B9B6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28AC1146-F3E0-4219-ABAB-BB6B6F9B862D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EA2B188C-6684-40DC-8866-9987E807185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CBF2DE85-7D0E-4D86-A339-14CBFAD029F4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DE6B1C48-58FE-43C0-A9AF-A62ABBC7D4D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7776B9C2-9034-4DB3-B744-FF75FBCAF82E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E8A2164B-0C5F-45B6-8F8A-F1F463831913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1599AD07-EC5E-4437-9CB9-20A24168D4E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95A1DB67-32A1-4D39-A9CA-31E783429096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3338F9F4-088E-4BBA-8D47-B1A2EC9A714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744C27EF-AC31-4EDD-8502-487F75E03E2B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" name="Drawing 168">
            <a:extLst>
              <a:ext uri="{FF2B5EF4-FFF2-40B4-BE49-F238E27FC236}">
                <a16:creationId xmlns:a16="http://schemas.microsoft.com/office/drawing/2014/main" id="{CEBB13BA-A522-41F1-9F3C-250B7C7A8A38}"/>
              </a:ext>
            </a:extLst>
          </p:cNvPr>
          <p:cNvGrpSpPr/>
          <p:nvPr/>
        </p:nvGrpSpPr>
        <p:grpSpPr>
          <a:xfrm rot="17100000">
            <a:off x="10909303" y="3705797"/>
            <a:ext cx="1770780" cy="2287914"/>
            <a:chOff x="10909303" y="3705797"/>
            <a:chExt cx="1770780" cy="2287914"/>
          </a:xfrm>
          <a:solidFill>
            <a:schemeClr val="accent4"/>
          </a:solidFill>
        </p:grpSpPr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B928B19D-85A4-4CAB-A256-D9DCE43AEE4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207A0BC7-CCE2-48CB-9D3C-41F299FB03C5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47776E44-5C8D-40DB-83C5-CE288A983404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BAFDAE01-2A82-45EF-867D-4569B2F0DF6E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B174E720-478A-48B7-8D54-0B77796380A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2E7D52B6-A285-48A2-BE02-16AB4A0F6424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70835CAA-9C9A-433F-AF53-296D5C0BF8B3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A54BCDD9-B4DB-4BF5-A5BE-62539426C189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9E5A1111-E07A-4995-9D97-D59FC41C41CC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C384EDE6-34FE-4503-99BA-EEB1DF926210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B5FC8D01-B2EB-471F-A35B-3D37C5112371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A07F69E3-F325-458E-B227-8153E455FDC4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1FEF5CFE-FF39-47C3-A991-C0A644C9C5E2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37519CED-401E-4600-BC96-5692B5874981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D4E12CC1-E0CF-4207-81C9-79359976E4B4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79A005C4-20A4-42FF-AAD0-4D6FDFCC155D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9F0912A2-5BD9-48BB-A40A-50CCF0DF4428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53229F59-C4DA-454B-B8C4-A2F2D96CB8A0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61A341A5-4D99-4C7C-B780-9ED07847223B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7FFC35F6-8308-429F-A673-9DD0A7705212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016F2245-009A-469A-9892-1D11DC8DC3D7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FF3567D4-E30F-4E4B-8CDE-3D9E938F746F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18C04A05-ED41-49BB-B6B9-48C4D0A55205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0896061E-23B1-40CD-8250-1A63C5DB5CEF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7D1120F3-0250-4C2D-8A3F-D1AB7FF90B1A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8B2CC2B3-411E-4459-9E12-8FFA3D44B87A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4C7315A4-47B6-4E61-BCB7-ED32999B2CA8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390E06E2-DA57-4119-9327-02553ACCD668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9B10063-61B6-4DDC-95E5-D95A80501D58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B242DCAD-1B54-4EE3-A0DC-C818135A712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685EE791-DBAA-452F-B413-27BF62CDB54A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5AF0D66C-E8EF-4696-83E4-8EDEB084500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41C48F43-C785-482D-895E-48F63FF1F672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23D02B73-88F4-444D-8CD0-E72C1A5FAD2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64D5A056-0D4F-457D-8871-9D0D44FA7945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653DABC1-E233-412E-8147-E835AC63304D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92C5E8DE-C869-4AFC-810C-B2A6B4E05CC6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4FA68AC4-2061-4DE1-85A4-02D578F43E91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60973BB1-CC15-4955-BA43-CC6275FF7534}"/>
              </a:ext>
            </a:extLst>
          </p:cNvPr>
          <p:cNvSpPr/>
          <p:nvPr userDrawn="1"/>
        </p:nvSpPr>
        <p:spPr>
          <a:xfrm rot="19897675">
            <a:off x="-3969232" y="-2540561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61B6B9-663A-4579-9F07-583D4F785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6114" y="-2121752"/>
            <a:ext cx="7737439" cy="7737439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0" name="Drawing 84">
            <a:extLst>
              <a:ext uri="{FF2B5EF4-FFF2-40B4-BE49-F238E27FC236}">
                <a16:creationId xmlns:a16="http://schemas.microsoft.com/office/drawing/2014/main" id="{365EE741-E389-4389-BCC9-4BE031E5F1DA}"/>
              </a:ext>
            </a:extLst>
          </p:cNvPr>
          <p:cNvSpPr/>
          <p:nvPr userDrawn="1"/>
        </p:nvSpPr>
        <p:spPr>
          <a:xfrm rot="20069186">
            <a:off x="-1735163" y="3266605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Drawing 168">
            <a:extLst>
              <a:ext uri="{FF2B5EF4-FFF2-40B4-BE49-F238E27FC236}">
                <a16:creationId xmlns:a16="http://schemas.microsoft.com/office/drawing/2014/main" id="{EC8D1BD9-311A-49E1-9277-F88A320B0180}"/>
              </a:ext>
            </a:extLst>
          </p:cNvPr>
          <p:cNvGrpSpPr/>
          <p:nvPr userDrawn="1"/>
        </p:nvGrpSpPr>
        <p:grpSpPr>
          <a:xfrm rot="4527439" flipH="1">
            <a:off x="-195567" y="2497215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E1C5E5CA-836E-406F-87D2-A16834A3FD6D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E251E9C-34FC-4917-BAB2-17CEBC30A8F3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BC7DCE08-94CF-46FD-8BC5-BB8E4E813676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363C01AA-DA10-4A50-B7A7-A59FC3FDB178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29FF361A-A47D-4AA7-94D3-411C48436BF8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DF2A5E5A-10B5-4B71-84F5-00F36DC1E372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F51CF3EA-ABB4-4825-BF40-2AFC1EDC60D6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BAD7F896-029B-46C4-A8C3-09CFE7AE4C1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6D8B1432-C8D1-4D70-B976-0664173C6DCC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68D11CE4-09D6-40D1-A580-B9F5BE1C600B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15D19792-FC6F-4B6E-9D11-387B76F72616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21A9BC10-7D5F-4F6B-AD4F-9428C0280FD4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1FF9ACA-4687-4713-BB04-56E6DE5F566A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08EC3FE-17C8-4C6C-B480-C349508ACC8E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D705F808-8373-402D-8186-B14EEFC1EB62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2511F1DC-D579-4642-8F47-A249B2FB55E9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3062C45-329E-4EF8-BB30-E0214ECAAACB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54D3979-7F83-44BC-B027-5D8E7922AB85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DA9D439B-9553-4133-9BB5-78C9873AD038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2CD7539D-1352-4FB3-9E0E-D1EA724E6470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A3033D6-1267-48C9-B475-F15E99947D63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B779698-0C0E-4AFD-B108-7360BCD6E6D6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6E28D8B-187C-4304-B9C8-43FB9703042E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F0DCE6D-9A64-4166-9930-C9F658206811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705FF1FE-5D17-46C3-9C72-915A18E18064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0E40C436-CF5E-4E3D-A93B-0F18885C4DD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F3739C8-642E-4F7D-9DB4-361A14D174BF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99FEC247-CD9F-46A7-A2EE-7801671C5015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B112035F-D27E-409D-BB02-3BCA088E23E5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C24E836-663D-49B5-AC73-F001861E79C8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A6DBC51-C822-42D9-BD75-0DE784A6994F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1550EED3-BC0F-4749-BA79-FF21E86F540C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D02C1BE8-66DB-4EEA-8E44-25FE6E76C0C2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A1377190-FC2C-4848-814E-0302588413EF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3CD1FBA-8C4A-401D-83C6-23E3372E5435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6B5EEFAF-E7AA-400F-B28A-8EFF91C3367D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58DD2B83-85CD-4402-A0F4-B79E219BBB8F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97BA04D6-18B9-44A5-914B-BF79C1756B0B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rawing 126">
            <a:extLst>
              <a:ext uri="{FF2B5EF4-FFF2-40B4-BE49-F238E27FC236}">
                <a16:creationId xmlns:a16="http://schemas.microsoft.com/office/drawing/2014/main" id="{7F03F311-B7A8-49E0-833C-A75108E72AED}"/>
              </a:ext>
            </a:extLst>
          </p:cNvPr>
          <p:cNvSpPr/>
          <p:nvPr userDrawn="1"/>
        </p:nvSpPr>
        <p:spPr>
          <a:xfrm rot="1121120">
            <a:off x="9208503" y="2298677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Drawing 137">
            <a:extLst>
              <a:ext uri="{FF2B5EF4-FFF2-40B4-BE49-F238E27FC236}">
                <a16:creationId xmlns:a16="http://schemas.microsoft.com/office/drawing/2014/main" id="{1453B805-6D5E-4F07-A8AD-034C7E1EFAB8}"/>
              </a:ext>
            </a:extLst>
          </p:cNvPr>
          <p:cNvGrpSpPr/>
          <p:nvPr userDrawn="1"/>
        </p:nvGrpSpPr>
        <p:grpSpPr>
          <a:xfrm rot="20197718">
            <a:off x="4995797" y="3173961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765C1638-9E99-4E4D-A286-0A3EB24FCDAF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86AA61DB-E4A2-40AE-9807-C983D2175156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CAC5124-319A-4FFF-946B-A3F7680B94CB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812DEFE-CE50-49B1-83F7-3B7D72F6347B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D11FAC3B-30C3-4810-9E92-1C066766A64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5B0D84-78F3-4AD2-8DD3-655339B5BB3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01CCDE57-DD27-4DD2-BBBA-8CC0DFBFA82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F1B7BB24-ECBE-442A-8CE7-2A98A9A14FF9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43C9E1F1-0920-4F7E-AA72-3995C82B306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CFB1A82-223A-4E52-8F67-98A8D681C721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A96683A-FB6B-43CC-8BA9-14DC0DEEFA61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9E76852-73F4-4F80-9555-B450CFD60F8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670F8CBD-3136-49C4-B50C-77BE46D66C54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49991263-4A87-41A3-9CC3-B9A9541BA971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D787169-DBCB-47D6-8003-BAD29249B20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45F3E0F0-347D-453A-AACE-1EC04E60190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08C7BB8-A961-4F59-A75C-05906F737F3D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FD5C84FC-F377-4552-8261-AFF205FE56E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5FFF88B0-D611-4DA2-94E6-8701E4701195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3062061-4C2C-449A-905F-F066898418F1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2427AFA0-89FE-4406-A4E5-9F686DAEBD54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12058F02-751F-46DC-93AB-B901C6B8AB2E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F6B209C6-AFD1-4DF2-8102-F115DCCD18CE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D272125B-04A8-4F09-9218-B994F77D9CB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6BD63666-7420-4341-BEDF-D24B1716BAB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5118802B-D379-4672-B81E-55B9A2A3BE5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EBB6FEAE-D882-413B-8C1A-CBAEF6DB2056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F0307033-BB40-4CF8-8CAE-81E490229D35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1169CA16-10DC-41F4-9569-B09494FB4D5F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Drawing 266">
            <a:extLst>
              <a:ext uri="{FF2B5EF4-FFF2-40B4-BE49-F238E27FC236}">
                <a16:creationId xmlns:a16="http://schemas.microsoft.com/office/drawing/2014/main" id="{19963488-6D4D-473E-865A-85D1DFDCFEB0}"/>
              </a:ext>
            </a:extLst>
          </p:cNvPr>
          <p:cNvSpPr/>
          <p:nvPr userDrawn="1"/>
        </p:nvSpPr>
        <p:spPr>
          <a:xfrm rot="1526652">
            <a:off x="9606225" y="561217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/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Drawing 1">
            <a:extLst>
              <a:ext uri="{FF2B5EF4-FFF2-40B4-BE49-F238E27FC236}">
                <a16:creationId xmlns:a16="http://schemas.microsoft.com/office/drawing/2014/main" id="{624C5A55-78C3-4DD8-B229-A3CB12068F81}"/>
              </a:ext>
            </a:extLst>
          </p:cNvPr>
          <p:cNvGrpSpPr/>
          <p:nvPr userDrawn="1"/>
        </p:nvGrpSpPr>
        <p:grpSpPr>
          <a:xfrm>
            <a:off x="9643360" y="5170535"/>
            <a:ext cx="1421025" cy="1389875"/>
            <a:chOff x="151177" y="5689084"/>
            <a:chExt cx="1421025" cy="1389875"/>
          </a:xfrm>
          <a:solidFill>
            <a:schemeClr val="bg2"/>
          </a:solidFill>
        </p:grpSpPr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4F73DA98-17A0-4B4B-ADF1-4B23ED82D3A4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8F78801-8FF2-4625-9381-A9371C846DCC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6ABC017C-8355-4ECD-8EC7-D7902F82C712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8F6C65EB-FE27-44CB-AD0C-AFF53AF86BFB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A1715BE4-94AC-430B-AEE5-70F06F1E8E64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07C1F0C2-58FD-4830-A46E-F86AA970BC2A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0DCADFD5-3398-44FA-A175-FB46735B3099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F984EE1-4C8E-424D-A7D5-380F9338BD71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68FF24B3-2908-458B-8FFF-FEAEAE3A98DC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AF2B2216-B309-408B-8864-C863717958C7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5F2FDE91-3DFD-421F-A37B-736F1706D96D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0B99648F-289E-4DA0-8D2D-BBEB0A25DA18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409B0209-3C78-4E2E-A24F-B0BD966E49E6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EB98C159-7ECF-4996-911D-A084C9038DCA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B2CACF53-BC19-40D2-A2F9-9F9F386622B6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E19E94FA-717F-4354-AB49-4A726B1BFB2C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0332B21B-C761-45C9-AFC8-302AE1CDCB25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B2AC2BED-7FE2-48F9-8519-6CE296A7DE66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D8630F5E-4FD9-41BB-9BD9-9975A7198693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D1FB218-8E40-4D05-A9F7-95E31CF6D5F0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C0190A7A-35AE-45D8-8764-44DD078713FF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383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rawing 8">
            <a:extLst>
              <a:ext uri="{FF2B5EF4-FFF2-40B4-BE49-F238E27FC236}">
                <a16:creationId xmlns:a16="http://schemas.microsoft.com/office/drawing/2014/main" id="{57B4F3E2-C017-4A39-9DCD-0C565754B642}"/>
              </a:ext>
            </a:extLst>
          </p:cNvPr>
          <p:cNvSpPr/>
          <p:nvPr/>
        </p:nvSpPr>
        <p:spPr>
          <a:xfrm>
            <a:off x="-2796708" y="-3482063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rawing 14">
            <a:extLst>
              <a:ext uri="{FF2B5EF4-FFF2-40B4-BE49-F238E27FC236}">
                <a16:creationId xmlns:a16="http://schemas.microsoft.com/office/drawing/2014/main" id="{4A1E33C5-A142-4A90-987A-F185D971266C}"/>
              </a:ext>
            </a:extLst>
          </p:cNvPr>
          <p:cNvSpPr/>
          <p:nvPr/>
        </p:nvSpPr>
        <p:spPr>
          <a:xfrm rot="1915610">
            <a:off x="-3831829" y="3098547"/>
            <a:ext cx="6662114" cy="6420357"/>
          </a:xfrm>
          <a:custGeom>
            <a:avLst/>
            <a:gdLst>
              <a:gd name="connsiteX0" fmla="*/ 90619 w 3014236"/>
              <a:gd name="connsiteY0" fmla="*/ 3034446 h 3775876"/>
              <a:gd name="connsiteX1" fmla="*/ 211587 w 3014236"/>
              <a:gd name="connsiteY1" fmla="*/ 1708566 h 3775876"/>
              <a:gd name="connsiteX2" fmla="*/ 1516512 w 3014236"/>
              <a:gd name="connsiteY2" fmla="*/ 961806 h 3775876"/>
              <a:gd name="connsiteX3" fmla="*/ 2885254 w 3014236"/>
              <a:gd name="connsiteY3" fmla="*/ 1921926 h 3775876"/>
              <a:gd name="connsiteX4" fmla="*/ 90619 w 3014236"/>
              <a:gd name="connsiteY4" fmla="*/ 3034446 h 377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236" h="3775876">
                <a:moveTo>
                  <a:pt x="90619" y="3034446"/>
                </a:moveTo>
                <a:cubicBezTo>
                  <a:pt x="-155126" y="2643921"/>
                  <a:pt x="172534" y="2152431"/>
                  <a:pt x="211587" y="1708566"/>
                </a:cubicBezTo>
                <a:cubicBezTo>
                  <a:pt x="-137981" y="-170716"/>
                  <a:pt x="1131702" y="-617439"/>
                  <a:pt x="1516512" y="961806"/>
                </a:cubicBezTo>
                <a:cubicBezTo>
                  <a:pt x="1803214" y="1793339"/>
                  <a:pt x="2678562" y="1531401"/>
                  <a:pt x="2885254" y="1921926"/>
                </a:cubicBezTo>
                <a:cubicBezTo>
                  <a:pt x="3611059" y="3292574"/>
                  <a:pt x="1081219" y="4665126"/>
                  <a:pt x="90619" y="3034446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7" name="Drawing 137">
            <a:extLst>
              <a:ext uri="{FF2B5EF4-FFF2-40B4-BE49-F238E27FC236}">
                <a16:creationId xmlns:a16="http://schemas.microsoft.com/office/drawing/2014/main" id="{9A9B1FCC-86E0-4961-B650-F70CCEDB38DE}"/>
              </a:ext>
            </a:extLst>
          </p:cNvPr>
          <p:cNvGrpSpPr/>
          <p:nvPr userDrawn="1"/>
        </p:nvGrpSpPr>
        <p:grpSpPr>
          <a:xfrm rot="866242">
            <a:off x="-23728" y="5966997"/>
            <a:ext cx="1419629" cy="1751097"/>
            <a:chOff x="11507743" y="5551666"/>
            <a:chExt cx="1419629" cy="1751097"/>
          </a:xfrm>
          <a:solidFill>
            <a:schemeClr val="accent2"/>
          </a:solidFill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D4F1AE0C-3EC8-4640-8420-99E99A64847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DD88F5-E796-4761-8F2A-70BA580AD4B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EB139176-8314-4282-9844-CFDB698FDF7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F66C9CA-4B30-447D-84AD-8EB3E74DD3D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CF45CBD-4CCC-46A4-BFD6-1490C8C728B4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34792894-DFE7-45F5-9C80-793AE8E3DBA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12E8097-1861-4102-A534-7CE43A060025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0C2D8B4-E0C1-4700-997A-5D459F4CA23E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7C2C617B-95B5-4693-8064-3A374FEF884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6E7B0DD8-6DAB-4ABE-AFDF-58A833F379C2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3CF95C11-096F-4607-B329-B842F42DFEC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3D75FD5-1BEA-405C-953E-7449C5327D6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4EBA7BE3-4C74-4816-9E6C-EFBF67074FB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8BCE6FB7-F950-415C-B76B-7D6F68C83F2C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E0BBF835-4DF1-4B54-BA03-4A4A850B5400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611B5CF7-20ED-4F43-97AE-7C4DA4C493E7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453A5AAD-139F-4CE2-8A21-F930AFFEA20C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94F8947D-3BBE-401C-8478-9B834D35A0D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1EF2EE03-9AA5-4634-B8E4-77025DA57E3F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8FD80A73-E6DB-4B1C-A962-17556A572F32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EDD31651-F150-49AC-8831-39400B7CE0B8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F77BA2FE-77F9-481A-BC2D-D6C1B660779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6BA9EF6-AF8C-437B-9FC0-E9ED88DBC95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C142822-7A97-4AF5-A283-4433A3FF8757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A7BC931-5C76-471E-B8A8-3F41D26C7388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DA50CA03-7B46-453E-BF80-EE2C2A0D7AB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433501DE-5D26-4087-80FD-809ACD2F5B67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7F700D29-4B93-4288-9B6A-EFEB7046F1CD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13E64461-447D-4C18-95F4-31921213577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Drawing 131">
            <a:extLst>
              <a:ext uri="{FF2B5EF4-FFF2-40B4-BE49-F238E27FC236}">
                <a16:creationId xmlns:a16="http://schemas.microsoft.com/office/drawing/2014/main" id="{13FF22B9-90F7-43E9-813C-49CC3CD035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27" y="-1864639"/>
            <a:ext cx="11196878" cy="1119687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8" name="Drawing 168">
            <a:extLst>
              <a:ext uri="{FF2B5EF4-FFF2-40B4-BE49-F238E27FC236}">
                <a16:creationId xmlns:a16="http://schemas.microsoft.com/office/drawing/2014/main" id="{D99CA201-3AF3-443B-85D3-23BCB544B69E}"/>
              </a:ext>
            </a:extLst>
          </p:cNvPr>
          <p:cNvGrpSpPr/>
          <p:nvPr userDrawn="1"/>
        </p:nvGrpSpPr>
        <p:grpSpPr>
          <a:xfrm rot="4500000" flipH="1">
            <a:off x="-1196224" y="399959"/>
            <a:ext cx="2516903" cy="3251933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9355ABB7-43A7-4BA9-8024-E9A0D7382192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026DA32D-1DC3-4E39-BCEE-B4BFF74043C5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59994B75-0B3F-4C2E-A7EA-CCAD22BD5229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48537B5-A91A-44D6-870D-236DD7DD9825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93BC352-DCEA-4E39-80FD-59ECB0A806A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8AE35B0-0C67-466C-B44A-4E006FA7CADE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B4F8D245-7A04-4781-9A0C-CA136F5C469A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803DEDB-7C58-4BDD-8804-E7018F1AACDA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B08B5E4B-3786-487D-9742-4B9683D0C456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E24B6745-0189-44C9-B269-A3F60DF92EBA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F99BAA26-25D1-4BDF-A96F-173B8C0F1078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62016BB-2967-4B5A-9650-D677BCEE8E6B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0D8DABE-ED6E-4D76-A4FE-A459A904F67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7B30A4F8-55CA-422A-8220-C38C398263E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2812BC2-DF42-49DF-9BBE-2BE605273423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FCAA1601-05EE-430B-957E-ECF441C25B68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369FB468-5197-4A38-92E5-6146A2F70AAE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CC3F7C96-F12F-4582-A163-EFFAE61DF532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13C1D0A0-BCF6-4B1E-9C10-EBF891BFED7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E61AA19-E75D-4C91-B0E8-53741474F16A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977D95B0-1279-469F-9A18-6D7D3075FEF2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875E1E2E-05DB-4FB3-9E99-69EBC2C99A49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0057F14-16B3-494B-9A7B-32B65DB88D30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4B56258D-7C24-46E0-B507-B101856F30A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608CCDC-00BA-4121-BF57-9B65F43B7F2D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7D113A29-6F43-4E46-9545-2D9397101C19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57AFD91-3ADF-47B5-A648-7FAB4099D796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57C892A2-903A-4854-8C88-9949E3CE34A1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AC0660CB-1B56-40C1-8BB9-C31AD27CD23B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6D32D248-E748-47F6-B761-C9B942528DD9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E2A403D-E382-409D-9E5D-C2B6DB193AA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7893D877-A44A-4924-9196-DE92164DBD72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1D2AFDC-3571-46FE-8F54-7F7BCAB73AB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67192BD4-00C6-4254-AA10-AB98EBA2919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100A8057-4653-4362-8EE9-834BB4CAE6F4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FE6F6BC6-8866-43FD-801B-162C2E91207C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87F6E720-092B-4A76-8727-1B198CC77F02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CD6C5898-3303-445D-AD65-6D83EE2BAC7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Drawing 8">
            <a:extLst>
              <a:ext uri="{FF2B5EF4-FFF2-40B4-BE49-F238E27FC236}">
                <a16:creationId xmlns:a16="http://schemas.microsoft.com/office/drawing/2014/main" id="{356B1355-4786-408D-A23C-DDF025429B08}"/>
              </a:ext>
            </a:extLst>
          </p:cNvPr>
          <p:cNvGrpSpPr/>
          <p:nvPr userDrawn="1"/>
        </p:nvGrpSpPr>
        <p:grpSpPr>
          <a:xfrm rot="18431596" flipH="1">
            <a:off x="3608347" y="5613859"/>
            <a:ext cx="2083391" cy="2594019"/>
            <a:chOff x="1117055" y="4732283"/>
            <a:chExt cx="2182551" cy="2717482"/>
          </a:xfrm>
          <a:solidFill>
            <a:schemeClr val="bg1"/>
          </a:solidFill>
        </p:grpSpPr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91D7F185-C15B-4733-B44A-B9C7581B22B4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E54A5315-C0C3-4E8E-9B02-4B9CB92A3FE3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CAE80A7E-1FAB-4300-ADAE-9FC22CE40C7C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13DE92FC-0A2E-4E89-8A5D-EC217C3F57B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90B9CDF6-889C-40FF-BC0D-61F9A8724496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A51F5A9E-938A-4C5B-836A-0B235982D09D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8A561953-80EA-43EA-BA2E-B0C995B7DBC2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F1A4DE5A-7203-441C-AFD1-3AD8C4C65139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AC124EA0-0F1E-4285-8A2A-5B6A97EF907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AA4E41E2-0FEC-437B-8250-869E6FD5AF03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EF5DAC0E-49D5-479A-800C-57AB3AEC9DD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C9BB1F2D-1FB8-4A34-8406-5815AD88E242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288BA023-BE9F-4AF6-B26A-D70729EF2F19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6794B34A-7A9A-4A09-BD14-099D3A8099F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1037B865-9027-4BC0-9639-0DBABB6B95FB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736E5599-70F0-446B-B46F-F34A769B25C3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8FD8AC25-0779-4C3B-99BB-9EB8B6580C2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FD49021E-1820-487A-9A0E-0ECA59BD2E2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58D088B2-1335-4168-BEA9-96FCD54ECF8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6FF8798B-A252-4BFA-87A6-61813BA5A815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4BFBEDDA-3BE8-4877-850B-60CB9810872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2054EB86-46CD-4446-8086-2A69D3873405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49C0717F-A67B-4AF5-B5FC-BCB602D6AE50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3063BD91-79C1-4855-A0D6-8E5EAFE9F68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D85C5F3F-1AA3-4FC2-B2AB-0348B753716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7CF5D88-4D25-485B-90FC-6F05FCB914C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Drawing 8">
              <a:extLst>
                <a:ext uri="{FF2B5EF4-FFF2-40B4-BE49-F238E27FC236}">
                  <a16:creationId xmlns:a16="http://schemas.microsoft.com/office/drawing/2014/main" id="{432B9774-D92D-4EDE-A3CD-3A7FAA108FEF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FE739624-2702-4116-A4EB-BA7B3A562D0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6819A14B-F9E1-45BB-B9F6-A947D9F9B8F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F519154D-C20F-4F62-880A-03A16A88823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Drawing 8">
              <a:extLst>
                <a:ext uri="{FF2B5EF4-FFF2-40B4-BE49-F238E27FC236}">
                  <a16:creationId xmlns:a16="http://schemas.microsoft.com/office/drawing/2014/main" id="{84A89098-3214-4373-BA19-66C385C22E16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6D2B6EF-F0BB-4131-8278-8C7F9356C0F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85C130B-77F3-4EF9-9BBE-367732AF8FF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C43520A5-67CD-48DD-8F49-5145D2766A6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Drawing 8">
              <a:extLst>
                <a:ext uri="{FF2B5EF4-FFF2-40B4-BE49-F238E27FC236}">
                  <a16:creationId xmlns:a16="http://schemas.microsoft.com/office/drawing/2014/main" id="{A42D2E08-08D4-4F6B-B0F8-FB8472B333E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4E8F9602-D092-4C91-990F-025ABCDA0F17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2BF71B35-CD56-4D85-90C1-2A39AC6A550C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8CAA92A-BBD1-4E57-B1E7-B74E7CB2DCC1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Drawing 8">
              <a:extLst>
                <a:ext uri="{FF2B5EF4-FFF2-40B4-BE49-F238E27FC236}">
                  <a16:creationId xmlns:a16="http://schemas.microsoft.com/office/drawing/2014/main" id="{AE9E3A96-9560-489C-AE4D-C505B467C9FC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CEB39F3F-F19A-4310-A158-954CA2DFC8ED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52222D2A-621D-4F57-AC50-A6EDDB39C09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2E09333A-DA29-47BC-A235-69880EFF395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Drawing 8">
              <a:extLst>
                <a:ext uri="{FF2B5EF4-FFF2-40B4-BE49-F238E27FC236}">
                  <a16:creationId xmlns:a16="http://schemas.microsoft.com/office/drawing/2014/main" id="{C1F667CD-81F3-4856-A7EC-8C3A087688E7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68FCE848-B94A-4E61-ABD3-644CA9EA88C4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4BD84FE-0CE9-4579-B25E-CE938A317FFD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FC32227E-615E-4C17-9FA0-E116A3F55423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Drawing 8">
              <a:extLst>
                <a:ext uri="{FF2B5EF4-FFF2-40B4-BE49-F238E27FC236}">
                  <a16:creationId xmlns:a16="http://schemas.microsoft.com/office/drawing/2014/main" id="{DF45E544-5315-4A41-A1BC-1BAE498A24B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74094011-6B81-42E7-9174-1E9E72436A87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5099CEB4-6C56-44AC-8BF4-1C46133D4B0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3DFF3878-7762-4ADB-8DAE-A3A08558C056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Drawing 8">
              <a:extLst>
                <a:ext uri="{FF2B5EF4-FFF2-40B4-BE49-F238E27FC236}">
                  <a16:creationId xmlns:a16="http://schemas.microsoft.com/office/drawing/2014/main" id="{E2D81F46-CCF3-49E5-BA09-57E1120EAC92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BEF0EF29-2067-4B5F-B65B-29C832325D1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A9FB9AE7-84FF-4165-ADFF-5F60E5105CE4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63265909-4D1A-4E77-A697-38DFD872CBA3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0" name="Drawing 8">
              <a:extLst>
                <a:ext uri="{FF2B5EF4-FFF2-40B4-BE49-F238E27FC236}">
                  <a16:creationId xmlns:a16="http://schemas.microsoft.com/office/drawing/2014/main" id="{1CD3EB6D-E7FA-4480-BF4E-74D5B901D046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D3567748-23B6-4B77-8D79-2BCB620CAF2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F6EF98FF-800D-42F9-A94A-7351DD98EB41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97EDB412-9F84-470A-9671-30373CB4F28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Drawing 8">
              <a:extLst>
                <a:ext uri="{FF2B5EF4-FFF2-40B4-BE49-F238E27FC236}">
                  <a16:creationId xmlns:a16="http://schemas.microsoft.com/office/drawing/2014/main" id="{3808AFE2-8E7E-497D-8016-9BD946B70EB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1DDAAD15-BC21-496B-A312-48C679E8FC17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E4961EC6-2D1B-43A8-9B0D-BA5B243C204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FD4D5AF8-27D7-41EF-B49F-ADF22656A8C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" name="Drawing 8">
              <a:extLst>
                <a:ext uri="{FF2B5EF4-FFF2-40B4-BE49-F238E27FC236}">
                  <a16:creationId xmlns:a16="http://schemas.microsoft.com/office/drawing/2014/main" id="{0EFD8DD8-19F9-41A6-94D3-FB54B7E6D39C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8CEC4AD4-2838-4438-A1DA-A008DEB86465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C86B1AC5-91DA-4DD8-81E5-5040730CDB63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FE2ED87C-C055-42F3-84DB-0739784C0F86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" name="Drawing 8">
              <a:extLst>
                <a:ext uri="{FF2B5EF4-FFF2-40B4-BE49-F238E27FC236}">
                  <a16:creationId xmlns:a16="http://schemas.microsoft.com/office/drawing/2014/main" id="{3B28568D-6C81-43EA-B3D7-64F2A35ED2D3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94C49347-5F49-4D8B-B107-B530595E4090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7E73D2D5-9BF7-4474-BD4E-50B4AB476DA1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6ECE609B-3A69-43B5-B9AA-887E6090CC8F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awing 126">
            <a:extLst>
              <a:ext uri="{FF2B5EF4-FFF2-40B4-BE49-F238E27FC236}">
                <a16:creationId xmlns:a16="http://schemas.microsoft.com/office/drawing/2014/main" id="{C425C2A3-F595-4C82-8380-878605E2538B}"/>
              </a:ext>
            </a:extLst>
          </p:cNvPr>
          <p:cNvSpPr/>
          <p:nvPr userDrawn="1"/>
        </p:nvSpPr>
        <p:spPr>
          <a:xfrm rot="12967640">
            <a:off x="-2068131" y="4360689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Drawing 137">
            <a:extLst>
              <a:ext uri="{FF2B5EF4-FFF2-40B4-BE49-F238E27FC236}">
                <a16:creationId xmlns:a16="http://schemas.microsoft.com/office/drawing/2014/main" id="{4AA07660-138A-4338-BE13-41B40D80C577}"/>
              </a:ext>
            </a:extLst>
          </p:cNvPr>
          <p:cNvGrpSpPr/>
          <p:nvPr userDrawn="1"/>
        </p:nvGrpSpPr>
        <p:grpSpPr>
          <a:xfrm rot="866242">
            <a:off x="516073" y="5104554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7D25CA04-86A2-4D9D-AFAC-5DF2AD0438DB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02CC629D-4E72-4BF7-A70A-0E1586AFF62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1CB99B7-D10B-4554-AF11-984EBA9B74DC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3D398457-F87B-4A7E-AA37-E040DDC46376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97212E9-D112-46F6-961C-8A2005E9027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C62B755-C167-4E1D-86B0-629DF7D1EEC6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54173707-A1E2-4A82-83E0-96F1FD6E171F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CB4FC98-9447-4091-A3AF-AAE54077AA44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96923DA0-7686-4E2D-8DDA-566DBC6BB7D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FF76DC1-9DEF-4624-AE16-87B57D398D59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28132CC-7BCF-4AE1-9421-C67E5F87A16E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20C34F8-B96C-4CF6-9DA8-F907A08B5529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7C30F19-833D-4C91-A1CF-29A2DF0C15A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BBCF0595-D285-46F9-BDE8-FCE25FC32A70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DBE3A61-407B-41A3-BE58-F5E34813EE29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6B3151EC-8D06-44E0-8390-5BCF81E83A4B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EE588D1B-2A84-48AE-BF5E-E0ED36B1A471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BF752E0-F624-46DA-B46F-D0FA58ACA66E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74EE716A-D865-455D-9972-C69B125EDDBA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BD39FFE-D3D6-42F1-8A0A-E05083CECB6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83A57F1-205E-49D8-B990-8F703CBCB03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0041226D-43FD-4901-ADA9-9AA0B9194B1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9E0057C-C8DC-48D0-BB26-2332F398C303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3CD909A4-AD79-4307-82E7-FDD2AADFFCE8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0C4DE15E-7202-46A7-B421-568C62338C3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A472EA81-A7C6-4B97-9A2E-9898166BF5D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F7E5E6E-F7D3-404A-BF58-0BD42DBD513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0165837-0E71-4159-B081-E8B73FA63B9A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2F7AA9E-8401-4339-B3D9-8266F4E6D58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Drawing 84">
            <a:extLst>
              <a:ext uri="{FF2B5EF4-FFF2-40B4-BE49-F238E27FC236}">
                <a16:creationId xmlns:a16="http://schemas.microsoft.com/office/drawing/2014/main" id="{C639FA8C-224D-473D-AD4F-D870C301BC2E}"/>
              </a:ext>
            </a:extLst>
          </p:cNvPr>
          <p:cNvSpPr/>
          <p:nvPr userDrawn="1"/>
        </p:nvSpPr>
        <p:spPr>
          <a:xfrm rot="15980629">
            <a:off x="10531070" y="378785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7" name="Drawing 168">
            <a:extLst>
              <a:ext uri="{FF2B5EF4-FFF2-40B4-BE49-F238E27FC236}">
                <a16:creationId xmlns:a16="http://schemas.microsoft.com/office/drawing/2014/main" id="{23F77E95-A41F-4DD4-B19A-20D8158BC09F}"/>
              </a:ext>
            </a:extLst>
          </p:cNvPr>
          <p:cNvGrpSpPr/>
          <p:nvPr userDrawn="1"/>
        </p:nvGrpSpPr>
        <p:grpSpPr>
          <a:xfrm rot="289190">
            <a:off x="-68363" y="2606470"/>
            <a:ext cx="1770780" cy="2287914"/>
            <a:chOff x="10909303" y="3705797"/>
            <a:chExt cx="1770780" cy="2287914"/>
          </a:xfrm>
          <a:solidFill>
            <a:schemeClr val="accent4"/>
          </a:solidFill>
        </p:grpSpPr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99BFE8EB-5335-41F8-9EC7-653FB5A0F52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BF31137E-7F87-4474-9F21-314A7854742E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89D8EF2B-90B2-448A-859E-83B311F5F8FC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D180B0F6-1966-4512-AB9D-39D238DC3D61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FCFE04AD-5FFE-4EDA-A59C-EB42A8FBD93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ADA9D5B5-49DE-43BE-8E39-11DDA2E4BDD2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8191F770-B130-4D95-BB1B-CCA836018382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616D394F-87BD-42BF-98D7-571D90701977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D860252F-6641-4DB1-9832-1CD43F34F5D5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13B5AC03-E3A3-41A1-B230-08DED3D61E36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2C3B49DA-6F13-45ED-97B7-57FD2DF9CBE2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EADDC06-46AA-4F42-AD01-2B1D0D4B016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2BCBEEAA-7ECA-4597-AB6A-631F628915AB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87370E33-D32A-4313-B553-D12CB3DD0F82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AF34EAA4-0135-4D08-9991-CFA7CD6B410A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96183F05-6ABA-4AA8-9C13-1D09B0483D4B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BC150EF4-7151-43BA-87BE-C1F24A93A5D0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C963688B-DDA2-4E84-819E-24DE16CB3CD2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2AD09FFF-FC5A-4F90-8F7C-A9FC37601196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FFBA8E47-EBA5-4B2B-9AB4-90CDFB82E341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2034E0AE-44D7-4B94-8661-3AF1BDABE51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85C8FBE8-F2AE-45BE-BEED-3144979FA0A8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7D17FE3B-C4EB-4323-A8DA-9A42DCA1F649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8E317DA-0131-4F8C-A512-002B726EA569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82A0672E-1CEB-4200-9CE2-176D15B04B48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A5908140-A0F1-419B-B00A-B07FFF92B4B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88809C42-1165-4B32-B2EB-B4F907CB9638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2E9621AB-A9F0-4205-9136-A1EFB8CD6A83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73713712-E631-47D0-8493-48A9E5E05105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45B810DA-8C04-4196-A028-1E3D9E020DB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B6169DA9-4A4B-4F4B-8D4F-A10CC28F963D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7466C51-D37D-4021-8D9E-08E3F69D13E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AE7D3671-DD5F-4BFA-BE97-9947F327495C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EE1D9B69-4D35-41C5-936D-B57F23B87C0B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8D696566-8D8B-434B-800F-3DC8AD944153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444D91D3-70DD-4D29-A183-2C576218194B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43C1440B-9004-4898-9A4E-E401F363BC0B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14622F98-72EB-4FB4-9B28-61E2F3F76A2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Drawing 8">
            <a:extLst>
              <a:ext uri="{FF2B5EF4-FFF2-40B4-BE49-F238E27FC236}">
                <a16:creationId xmlns:a16="http://schemas.microsoft.com/office/drawing/2014/main" id="{51847B6D-2099-4751-8B74-0F4BC274B7E2}"/>
              </a:ext>
            </a:extLst>
          </p:cNvPr>
          <p:cNvGrpSpPr/>
          <p:nvPr userDrawn="1"/>
        </p:nvGrpSpPr>
        <p:grpSpPr>
          <a:xfrm rot="17473477" flipH="1">
            <a:off x="10426778" y="3165205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6F808F86-DE1B-4D7E-AAE9-A312BE514E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Drawing 8">
              <a:extLst>
                <a:ext uri="{FF2B5EF4-FFF2-40B4-BE49-F238E27FC236}">
                  <a16:creationId xmlns:a16="http://schemas.microsoft.com/office/drawing/2014/main" id="{31338DE9-15B7-4787-B454-D457AF80B6A2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8E52CFBA-3C18-4CAB-B149-3D2EABE8A665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91B2EF85-0F6A-4979-9215-400450683694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AD99357E-F93D-4044-82FD-5873E3D9C8D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Drawing 8">
              <a:extLst>
                <a:ext uri="{FF2B5EF4-FFF2-40B4-BE49-F238E27FC236}">
                  <a16:creationId xmlns:a16="http://schemas.microsoft.com/office/drawing/2014/main" id="{0AEF6161-45FE-431E-8485-482AB8F84C37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3E7DB96D-662F-41B3-9091-8B313645026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58C580BF-D88A-410B-AA57-7793C305623C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D3159D1F-B40B-4F82-8422-7CA05CFB63F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C695E849-0090-48FA-8486-4F8AB32E3FE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63C36742-B9C3-45EF-B7E1-F043289E1EB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EFDFC5D2-6D75-4CAB-BE00-E3A7AF84E41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98D45D63-B683-4097-8DA6-FC24FAA9390C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A90D704F-ABBF-45CF-B747-FA8037B310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6855527B-24F5-44BC-872E-7678F5E6ACD9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B5F81ECB-15EB-4077-92AF-44665FE0BC3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3B76E1F-5658-4EEF-BEB3-04C3003E40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5AA6C0A2-75F6-48C5-AFB0-4007C0EF8E5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Drawing 8">
              <a:extLst>
                <a:ext uri="{FF2B5EF4-FFF2-40B4-BE49-F238E27FC236}">
                  <a16:creationId xmlns:a16="http://schemas.microsoft.com/office/drawing/2014/main" id="{F0E52274-BF14-42A2-A780-1DCF63B5E8A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65DB6CD7-0AC7-476D-A63C-9A8597202F66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CA4E1138-1A93-4F2A-9BA2-76A90E12168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03683E7B-F32C-4DE1-BCA4-518A2CD1A2F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Drawing 8">
              <a:extLst>
                <a:ext uri="{FF2B5EF4-FFF2-40B4-BE49-F238E27FC236}">
                  <a16:creationId xmlns:a16="http://schemas.microsoft.com/office/drawing/2014/main" id="{B7228E85-9A25-4278-AF9C-56EDFDCB765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D37247A-E11C-4732-8652-B732253CC1D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E020632C-45B8-4D71-AB9A-0DD54ED4A030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AC0DE5D6-44DA-4F8B-9B23-8822ACB1113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Drawing 8">
              <a:extLst>
                <a:ext uri="{FF2B5EF4-FFF2-40B4-BE49-F238E27FC236}">
                  <a16:creationId xmlns:a16="http://schemas.microsoft.com/office/drawing/2014/main" id="{4564E286-8266-4AAB-BD7D-9EAA16C79F0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F27935C8-AD48-47E7-B78A-8F6397F44FA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DFC8C006-1240-4061-8424-9CDDC5929A7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E26CC36E-1090-419B-910F-CB12C4F76C7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Drawing 8">
              <a:extLst>
                <a:ext uri="{FF2B5EF4-FFF2-40B4-BE49-F238E27FC236}">
                  <a16:creationId xmlns:a16="http://schemas.microsoft.com/office/drawing/2014/main" id="{B8D3A77D-BD2D-42A2-BCE3-0AA70A2B73F7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8A8C0202-A6C7-49C0-9F6A-94420E7D4498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2DEF9225-DBDD-4BE6-9D2D-A11A8D6938AF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D6ED6D05-6398-4F86-B230-F614FC06E22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Drawing 8">
              <a:extLst>
                <a:ext uri="{FF2B5EF4-FFF2-40B4-BE49-F238E27FC236}">
                  <a16:creationId xmlns:a16="http://schemas.microsoft.com/office/drawing/2014/main" id="{E1223490-CEFF-4C72-AE20-13721FDA7FB5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875C45A3-CA54-496B-8B3E-E83922B7E44F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386545AC-9127-497C-991C-92D16CBDF0F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14769CC0-BC0B-4C50-941B-F1748FFFF135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Drawing 8">
              <a:extLst>
                <a:ext uri="{FF2B5EF4-FFF2-40B4-BE49-F238E27FC236}">
                  <a16:creationId xmlns:a16="http://schemas.microsoft.com/office/drawing/2014/main" id="{B7A0FA99-D4B0-4ADF-86C3-0358C8BAE7D4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A0F2BDAD-593A-4DBF-A284-177B2445A0A8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4E00CC1C-96C5-4005-946D-39D9AFE68163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Polyline: figure 85">
                <a:extLst>
                  <a:ext uri="{FF2B5EF4-FFF2-40B4-BE49-F238E27FC236}">
                    <a16:creationId xmlns:a16="http://schemas.microsoft.com/office/drawing/2014/main" id="{4E09ED88-555B-4325-805F-CF431DECEBE9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Drawing 8">
              <a:extLst>
                <a:ext uri="{FF2B5EF4-FFF2-40B4-BE49-F238E27FC236}">
                  <a16:creationId xmlns:a16="http://schemas.microsoft.com/office/drawing/2014/main" id="{04B9A898-47D7-464F-958E-3B322074F252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A00DFFB5-4B51-47B7-86FA-3D40302F44F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01973C43-5C6C-4533-888C-6F48988A3AD7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9FDF1132-A92E-4C54-901B-516EFAC34036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" name="Drawing 8">
              <a:extLst>
                <a:ext uri="{FF2B5EF4-FFF2-40B4-BE49-F238E27FC236}">
                  <a16:creationId xmlns:a16="http://schemas.microsoft.com/office/drawing/2014/main" id="{9099E3A6-93DD-4E5B-873A-D2BB3E08A79C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3AAB9159-7D4B-47C8-952E-2CA9E5E8FBC5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567A0D71-095B-4ABD-AE90-95D14CA5AF2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6F8AFE79-28D7-40EA-8DB6-D26447B0CCD2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Drawing 8">
              <a:extLst>
                <a:ext uri="{FF2B5EF4-FFF2-40B4-BE49-F238E27FC236}">
                  <a16:creationId xmlns:a16="http://schemas.microsoft.com/office/drawing/2014/main" id="{48984F67-1DE6-42D3-A2DC-6A50FF698CFA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22B1615D-7581-4769-B319-92F431217A74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06096FE8-D4E5-4462-94BB-B98B031DD88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DADD56AB-A13E-48A9-B896-77386862EF21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Drawing 8">
              <a:extLst>
                <a:ext uri="{FF2B5EF4-FFF2-40B4-BE49-F238E27FC236}">
                  <a16:creationId xmlns:a16="http://schemas.microsoft.com/office/drawing/2014/main" id="{677AE2F7-84DD-4B14-891C-E0DA32C8693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72" name="Polyline: figure 71">
                <a:extLst>
                  <a:ext uri="{FF2B5EF4-FFF2-40B4-BE49-F238E27FC236}">
                    <a16:creationId xmlns:a16="http://schemas.microsoft.com/office/drawing/2014/main" id="{73B59C96-78AD-462D-A92A-13679BC1B8CD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FF41275C-67F6-4D88-BE92-5D34E6089837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43464339-056A-47A1-8330-2FF42B3A609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Drawing 8">
              <a:extLst>
                <a:ext uri="{FF2B5EF4-FFF2-40B4-BE49-F238E27FC236}">
                  <a16:creationId xmlns:a16="http://schemas.microsoft.com/office/drawing/2014/main" id="{98A92140-73EA-470F-9A92-9F49DD75D40A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73CB11B1-2D38-46BA-A0F4-6DB71D149E0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Polyline: figure 69">
                <a:extLst>
                  <a:ext uri="{FF2B5EF4-FFF2-40B4-BE49-F238E27FC236}">
                    <a16:creationId xmlns:a16="http://schemas.microsoft.com/office/drawing/2014/main" id="{535EB431-9B71-402C-B6CF-9F6F9AB33F0F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Polyline: figure 70">
                <a:extLst>
                  <a:ext uri="{FF2B5EF4-FFF2-40B4-BE49-F238E27FC236}">
                    <a16:creationId xmlns:a16="http://schemas.microsoft.com/office/drawing/2014/main" id="{1C5AB946-C37E-4B60-82F8-FE3BEA1A9BF3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Drawing 8">
              <a:extLst>
                <a:ext uri="{FF2B5EF4-FFF2-40B4-BE49-F238E27FC236}">
                  <a16:creationId xmlns:a16="http://schemas.microsoft.com/office/drawing/2014/main" id="{7E0F9892-AEE1-444D-9270-3F5F57CF97B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8B370BAA-CD14-4D3F-8346-9C58B453095A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E639DDD1-A1A8-4F35-860D-68500CCEDE5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9102302A-E92D-4BDE-B50B-54F2F9C19973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Drawing 8">
              <a:extLst>
                <a:ext uri="{FF2B5EF4-FFF2-40B4-BE49-F238E27FC236}">
                  <a16:creationId xmlns:a16="http://schemas.microsoft.com/office/drawing/2014/main" id="{CB75EB17-F3F7-470D-A696-F8C6455AC15F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92A88873-8D4C-4B97-8AEF-60E2759EB20A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5E21ECAA-5B72-4F6E-A5AC-EB5DF6783917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7867C47F-1498-4FCD-8824-6C1DCD145B75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68" name="Drawing 267">
            <a:extLst>
              <a:ext uri="{FF2B5EF4-FFF2-40B4-BE49-F238E27FC236}">
                <a16:creationId xmlns:a16="http://schemas.microsoft.com/office/drawing/2014/main" id="{A5F2BAE1-7706-44D3-9C9E-035C1ACFF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96950">
            <a:off x="11518637" y="683147"/>
            <a:ext cx="6073065" cy="5767227"/>
          </a:xfrm>
          <a:prstGeom prst="rect">
            <a:avLst/>
          </a:prstGeom>
        </p:spPr>
      </p:pic>
      <p:sp>
        <p:nvSpPr>
          <p:cNvPr id="269" name="Drawing 131">
            <a:extLst>
              <a:ext uri="{FF2B5EF4-FFF2-40B4-BE49-F238E27FC236}">
                <a16:creationId xmlns:a16="http://schemas.microsoft.com/office/drawing/2014/main" id="{88BBA02D-23B0-423F-98BE-005F7DCFEE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0122" y="3105440"/>
            <a:ext cx="6120000" cy="6120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rawing 266">
            <a:extLst>
              <a:ext uri="{FF2B5EF4-FFF2-40B4-BE49-F238E27FC236}">
                <a16:creationId xmlns:a16="http://schemas.microsoft.com/office/drawing/2014/main" id="{9150B5D5-381C-4B2A-A7CC-33E1904DAB3B}"/>
              </a:ext>
            </a:extLst>
          </p:cNvPr>
          <p:cNvSpPr/>
          <p:nvPr/>
        </p:nvSpPr>
        <p:spPr>
          <a:xfrm rot="18438377">
            <a:off x="7699145" y="6086431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rawing 12">
            <a:extLst>
              <a:ext uri="{FF2B5EF4-FFF2-40B4-BE49-F238E27FC236}">
                <a16:creationId xmlns:a16="http://schemas.microsoft.com/office/drawing/2014/main" id="{31C93ECB-9D85-49E7-9183-E8EDFA75CC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857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5" name="Drawing 12">
            <a:extLst>
              <a:ext uri="{FF2B5EF4-FFF2-40B4-BE49-F238E27FC236}">
                <a16:creationId xmlns:a16="http://schemas.microsoft.com/office/drawing/2014/main" id="{93CD370D-3CC8-40C6-837B-B9A639BA27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99932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1" name="Drawing 8">
            <a:extLst>
              <a:ext uri="{FF2B5EF4-FFF2-40B4-BE49-F238E27FC236}">
                <a16:creationId xmlns:a16="http://schemas.microsoft.com/office/drawing/2014/main" id="{481352C5-3A0D-491F-8CC2-3F22B131FD74}"/>
              </a:ext>
            </a:extLst>
          </p:cNvPr>
          <p:cNvGrpSpPr/>
          <p:nvPr userDrawn="1"/>
        </p:nvGrpSpPr>
        <p:grpSpPr>
          <a:xfrm rot="17473477" flipH="1">
            <a:off x="-1124505" y="3732480"/>
            <a:ext cx="2998512" cy="3733430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DEE57DE4-7D81-48A4-A3DC-555930762E0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3" name="Drawing 8">
              <a:extLst>
                <a:ext uri="{FF2B5EF4-FFF2-40B4-BE49-F238E27FC236}">
                  <a16:creationId xmlns:a16="http://schemas.microsoft.com/office/drawing/2014/main" id="{1D20F579-AF61-451E-B407-500BF676254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7D40383E-0E90-47AC-BF05-A351E9C7B99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F57E29EF-D933-4B54-8B95-2F86E3B794D6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164F8966-6BCF-423A-894A-658F9E199B4D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Drawing 8">
              <a:extLst>
                <a:ext uri="{FF2B5EF4-FFF2-40B4-BE49-F238E27FC236}">
                  <a16:creationId xmlns:a16="http://schemas.microsoft.com/office/drawing/2014/main" id="{3943A182-A2CE-4D0F-90E0-C802E2217269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D875FEC0-5F37-4D53-9EE7-B1ADB3B390B4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4050B742-C92C-4F88-B86E-0AD26E8396A2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20B82639-EF89-43E3-8E2B-5294BDE0E213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807B74CA-726E-4387-B07D-57CB244558C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B3193EBC-3DF7-4943-BA80-4688A28BFEBE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A2C930FA-9F76-4655-BB90-F5C1F0C7843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824015EA-F69A-432D-ABBF-DB56FDACA009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FE89F578-6B39-4A3E-810A-DC7E6753D18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3F4CEE2B-1CE9-42BF-85DF-12C2C04BBDDB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4536707A-91AA-43BC-901B-E0D0F53E3B82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F11187DE-0BDF-4BEB-B6A2-6D318087312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3D772C6F-0610-4652-ABDB-6DA93D3CA9B7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Drawing 8">
              <a:extLst>
                <a:ext uri="{FF2B5EF4-FFF2-40B4-BE49-F238E27FC236}">
                  <a16:creationId xmlns:a16="http://schemas.microsoft.com/office/drawing/2014/main" id="{4ED9932F-63F7-4309-8E64-E088A7F9C3F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B43108D1-B560-4F35-97D5-A5ECC8BB9AE2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7D77136E-294F-430A-ADA6-281F8B7372F6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653B0567-30E4-4D98-9324-CF94E7C18A5D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D5C5D9C5-A5B0-44CE-885F-12D2A0148AC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0A27290C-AFAB-4797-846D-3049706B0DF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64A5C274-6907-4BEA-85A1-2EB7AED883E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D39B4AE3-AF6A-47A5-9199-3833FCA7589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Drawing 8">
              <a:extLst>
                <a:ext uri="{FF2B5EF4-FFF2-40B4-BE49-F238E27FC236}">
                  <a16:creationId xmlns:a16="http://schemas.microsoft.com/office/drawing/2014/main" id="{52E269FC-C84C-49B4-A5CF-9FE7A09F9B1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60CA2241-518A-4EA2-AB93-3C5401BDDF91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97777076-3E25-465C-93B0-EF89727953CC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99872675-FC7C-4BDA-A1C0-1104B3818D3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Drawing 8">
              <a:extLst>
                <a:ext uri="{FF2B5EF4-FFF2-40B4-BE49-F238E27FC236}">
                  <a16:creationId xmlns:a16="http://schemas.microsoft.com/office/drawing/2014/main" id="{516C74F6-344A-4B58-85F7-C092E3FB97C9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21845FEB-9AB1-4AD6-9104-90D99F61D59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A26A44EB-07E1-49B2-85D4-22F097C1A4CC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77BA37E8-E6BB-4F4F-8D59-848AF22534ED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Drawing 8">
              <a:extLst>
                <a:ext uri="{FF2B5EF4-FFF2-40B4-BE49-F238E27FC236}">
                  <a16:creationId xmlns:a16="http://schemas.microsoft.com/office/drawing/2014/main" id="{9F5D7CD6-1A64-4BE4-AA10-CF8FE031EEF2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731040A4-5E4D-4137-A1B5-84DC1E4BA22E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DABAEE91-87C8-4CE3-B302-F6AC743467A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09F76190-3AAA-4A2C-93EC-6A38465D5605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FD777C6C-C68C-4443-BD1D-463535197D6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DA6D36AD-88F1-4662-943B-BBCBD77E4C4A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A42FF6CF-A797-4AC5-9EFC-B9E876C5908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7A9966FE-BFDE-4E23-A76D-4AC896D4E5D4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Drawing 8">
              <a:extLst>
                <a:ext uri="{FF2B5EF4-FFF2-40B4-BE49-F238E27FC236}">
                  <a16:creationId xmlns:a16="http://schemas.microsoft.com/office/drawing/2014/main" id="{618606C8-7AA5-47CF-BD8C-352ACC1282A3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7F0663AF-4ED8-48BE-BCE5-CAFC6C420263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815C51FA-9011-4B6E-A25D-65A61291C51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6169F605-8094-450C-8DAA-3102834E246E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A1F4EAED-6081-42D3-9EE1-227C5BB0EA86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04AD5A18-A449-4F81-A67F-A9D4D6F3177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D40F3256-F89E-4EB3-A308-F8992A5134E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B452FBBA-518D-47EC-9BE1-36579AF1CF6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8BF61532-69A1-41FD-9C30-CBBF09F582F6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8E748A7-F5CB-451B-84E0-2050D38BBC38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3D60A888-68E6-405E-B52F-A4BE6F7AA166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1D9904C6-7D92-43E6-8201-330D23FB98E6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95E6C205-0DA0-4FC9-9EB5-E344543E783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8AB4D6A3-CE2B-48AE-B77A-D322E912514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2EF46B56-B3E0-429D-8AE6-1777CBA39704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A7EB094B-AFF9-4ACE-8B91-277ECED76E27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E0B2951C-8175-41ED-8A45-70281F0883F6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5E0DBB0-F820-4F45-B221-E06DE4C6E299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869F1BD9-DAE5-464B-94BD-78DAAEBDD3A5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59D2D397-9E2E-4F56-A587-2B7D14420CE7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282DFD1E-668D-46CD-B3E2-15D9841431C5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377B23BA-2540-4DBF-A976-DF3D4B14A01C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D05267A0-7A96-4492-AF04-6BC1F82D527E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7037FA5A-AB59-4F74-89E8-E4EFBD1BB29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DB1473E7-4E7A-40AC-A012-A45A04DFD15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400C896C-2DCF-43DF-8280-B55AC7B78329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AAF419C1-EFAC-45FC-BD56-9D87D4A14B73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CE48A99A-41D1-4B58-96D9-9DC0650C6740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2" name="Drawing 266">
            <a:extLst>
              <a:ext uri="{FF2B5EF4-FFF2-40B4-BE49-F238E27FC236}">
                <a16:creationId xmlns:a16="http://schemas.microsoft.com/office/drawing/2014/main" id="{567AE11E-82A3-4377-8E10-A87C5C05E5AA}"/>
              </a:ext>
            </a:extLst>
          </p:cNvPr>
          <p:cNvSpPr/>
          <p:nvPr userDrawn="1"/>
        </p:nvSpPr>
        <p:spPr>
          <a:xfrm rot="21379170">
            <a:off x="-26986" y="6063489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Drawing 266">
            <a:extLst>
              <a:ext uri="{FF2B5EF4-FFF2-40B4-BE49-F238E27FC236}">
                <a16:creationId xmlns:a16="http://schemas.microsoft.com/office/drawing/2014/main" id="{4460F876-B3E8-4CD3-916E-33D0540CE4EC}"/>
              </a:ext>
            </a:extLst>
          </p:cNvPr>
          <p:cNvSpPr/>
          <p:nvPr userDrawn="1"/>
        </p:nvSpPr>
        <p:spPr>
          <a:xfrm rot="679361">
            <a:off x="6531055" y="-1899342"/>
            <a:ext cx="4137754" cy="291006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rawing 9">
            <a:extLst>
              <a:ext uri="{FF2B5EF4-FFF2-40B4-BE49-F238E27FC236}">
                <a16:creationId xmlns:a16="http://schemas.microsoft.com/office/drawing/2014/main" id="{7D75C3AB-B00F-4FA8-AF3B-5BABB7E29639}"/>
              </a:ext>
            </a:extLst>
          </p:cNvPr>
          <p:cNvSpPr/>
          <p:nvPr/>
        </p:nvSpPr>
        <p:spPr>
          <a:xfrm rot="19634514">
            <a:off x="9081292" y="-2516759"/>
            <a:ext cx="3881936" cy="2920193"/>
          </a:xfrm>
          <a:custGeom>
            <a:avLst/>
            <a:gdLst>
              <a:gd name="connsiteX0" fmla="*/ 2491596 w 3338533"/>
              <a:gd name="connsiteY0" fmla="*/ 2596296 h 2633444"/>
              <a:gd name="connsiteX1" fmla="*/ 1379666 w 3338533"/>
              <a:gd name="connsiteY1" fmla="*/ 2293786 h 2633444"/>
              <a:gd name="connsiteX2" fmla="*/ 938165 w 3338533"/>
              <a:gd name="connsiteY2" fmla="*/ 1070119 h 2633444"/>
              <a:gd name="connsiteX3" fmla="*/ 1961521 w 3338533"/>
              <a:gd name="connsiteY3" fmla="*/ 48125 h 2633444"/>
              <a:gd name="connsiteX4" fmla="*/ 2491596 w 3338533"/>
              <a:gd name="connsiteY4" fmla="*/ 2596296 h 263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33" h="2633444">
                <a:moveTo>
                  <a:pt x="2491596" y="2596296"/>
                </a:moveTo>
                <a:cubicBezTo>
                  <a:pt x="2122315" y="2747551"/>
                  <a:pt x="1753035" y="2394623"/>
                  <a:pt x="1379666" y="2293786"/>
                </a:cubicBezTo>
                <a:cubicBezTo>
                  <a:pt x="-274601" y="2310138"/>
                  <a:pt x="-465373" y="1160054"/>
                  <a:pt x="938165" y="1070119"/>
                </a:cubicBezTo>
                <a:cubicBezTo>
                  <a:pt x="1688990" y="950204"/>
                  <a:pt x="1597692" y="165313"/>
                  <a:pt x="1961521" y="48125"/>
                </a:cubicBezTo>
                <a:cubicBezTo>
                  <a:pt x="3241058" y="-364761"/>
                  <a:pt x="4030037" y="1998089"/>
                  <a:pt x="2491596" y="2596296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 w="136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126">
            <a:extLst>
              <a:ext uri="{FF2B5EF4-FFF2-40B4-BE49-F238E27FC236}">
                <a16:creationId xmlns:a16="http://schemas.microsoft.com/office/drawing/2014/main" id="{11EC1788-C5FA-4125-99F5-E6F93D73519C}"/>
              </a:ext>
            </a:extLst>
          </p:cNvPr>
          <p:cNvSpPr/>
          <p:nvPr userDrawn="1"/>
        </p:nvSpPr>
        <p:spPr>
          <a:xfrm rot="1121120">
            <a:off x="4997289" y="539059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4" name="Drawing 137">
            <a:extLst>
              <a:ext uri="{FF2B5EF4-FFF2-40B4-BE49-F238E27FC236}">
                <a16:creationId xmlns:a16="http://schemas.microsoft.com/office/drawing/2014/main" id="{F90C736B-E72A-49D5-92D9-2C6B56302394}"/>
              </a:ext>
            </a:extLst>
          </p:cNvPr>
          <p:cNvGrpSpPr/>
          <p:nvPr userDrawn="1"/>
        </p:nvGrpSpPr>
        <p:grpSpPr>
          <a:xfrm rot="11602520">
            <a:off x="6532041" y="5902147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E5781F88-A0BC-4616-81F1-0EF6DE5D620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B56371C5-F9A2-44B5-A261-9B2C0B77492E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D9A03D85-AB0F-4872-B9C0-CC70266F5AC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4944F563-C68B-4573-B4A1-1492C5296F36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C2B89662-D794-4BFB-A8C5-F28853F977B9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9FB2D959-FA3B-400F-A655-2FC9678B5740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665024C8-F87E-496A-A1EB-173E7CEC92E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E45362BF-4F2D-4CCB-A87E-64034CC1907D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F38C2549-0886-4042-B680-3E51EE8D6ED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B3E88F17-2388-47DA-A1C2-99B56B280C10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DBB57F3E-68DB-4B67-86AB-AF6A6E584698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EF395A2A-12EC-4923-AFC4-8DCCF8AB61E4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A8F12646-9329-4C2D-B834-4C6EF90AEDC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6F6FA551-0F1D-4A1C-A3A3-98D08CBBEDAB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9671F991-3DBC-4036-AEA6-4752E7CFA103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275B4892-6600-4096-A9F2-CBA5F992F340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20C9821B-6F39-464D-BDD7-2BFF0F5F1487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0C83D8B5-1FE1-4233-A6B4-B1B15B3F37E6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9082BD4E-750E-49E1-B6A0-B5D16F554C75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9BA298D-D236-40C3-A29C-8C1F698CB81D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8BA3318A-8015-43E8-8702-61A27619F1C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9C0A2DFB-B623-4E32-9153-C06C76C2439F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360B9075-65F4-4607-A7F8-EE244709CD88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DADEAC0-63DC-4645-8227-683C6BCA3AC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58E125C5-2ADD-4809-84BF-C56BBF7FB2F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C2BF37F9-8077-4176-AF81-AE6CA4AE5807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87AEE10B-8ADC-496D-A5D5-2698BAFE7174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46E04927-E04C-4AB8-A23B-A6F97520F2BD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C920A221-03B2-4ED5-8126-719DC6D0E2A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rawing 8">
            <a:extLst>
              <a:ext uri="{FF2B5EF4-FFF2-40B4-BE49-F238E27FC236}">
                <a16:creationId xmlns:a16="http://schemas.microsoft.com/office/drawing/2014/main" id="{114CFDF1-3BC7-4C86-B941-4A7F752E418D}"/>
              </a:ext>
            </a:extLst>
          </p:cNvPr>
          <p:cNvSpPr/>
          <p:nvPr userDrawn="1"/>
        </p:nvSpPr>
        <p:spPr>
          <a:xfrm>
            <a:off x="4577197" y="-6378047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Drawing 84">
            <a:extLst>
              <a:ext uri="{FF2B5EF4-FFF2-40B4-BE49-F238E27FC236}">
                <a16:creationId xmlns:a16="http://schemas.microsoft.com/office/drawing/2014/main" id="{28E708DC-17AF-4554-ADBD-07AE8541D0EC}"/>
              </a:ext>
            </a:extLst>
          </p:cNvPr>
          <p:cNvSpPr/>
          <p:nvPr userDrawn="1"/>
        </p:nvSpPr>
        <p:spPr>
          <a:xfrm rot="15980629">
            <a:off x="10531070" y="348552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8">
            <a:extLst>
              <a:ext uri="{FF2B5EF4-FFF2-40B4-BE49-F238E27FC236}">
                <a16:creationId xmlns:a16="http://schemas.microsoft.com/office/drawing/2014/main" id="{22C5624B-7359-43DD-B61E-00311FD6FE9B}"/>
              </a:ext>
            </a:extLst>
          </p:cNvPr>
          <p:cNvGrpSpPr/>
          <p:nvPr userDrawn="1"/>
        </p:nvGrpSpPr>
        <p:grpSpPr>
          <a:xfrm rot="17473477" flipH="1">
            <a:off x="10426778" y="286288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0943B7F6-F0AB-4722-A2E9-D6FE22B01FB0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Drawing 8">
              <a:extLst>
                <a:ext uri="{FF2B5EF4-FFF2-40B4-BE49-F238E27FC236}">
                  <a16:creationId xmlns:a16="http://schemas.microsoft.com/office/drawing/2014/main" id="{DDCA6375-FE58-4CBA-BC11-29CB8F809B80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7D08FB5D-04F0-42BD-910C-1C9AFF00544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8C132810-436B-4896-8A66-16AF7868BDD8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C32BCCCA-66C2-4F27-9B21-E0606DB71A0D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Drawing 8">
              <a:extLst>
                <a:ext uri="{FF2B5EF4-FFF2-40B4-BE49-F238E27FC236}">
                  <a16:creationId xmlns:a16="http://schemas.microsoft.com/office/drawing/2014/main" id="{400BC3DB-DCFE-404C-963E-BABDBEF762AF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06366DF7-8D3C-4977-A0F3-C6651F35582F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1B3ED740-9708-4925-838E-480633585C4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6C7FB203-FC51-488A-B558-F2F00CC45FDF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DA4307BF-2C3B-45C8-A858-30C5AB6E05C4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1F79344A-E3D6-40AB-8F3E-1E158BCC4EA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7DE58616-A3DD-4789-8AD0-69EC68B9685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166AE4D9-3C62-4F8A-8309-73241C2EBAA3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4F5CDB1A-B284-4EEF-91E5-E0FBDA77AEC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54D59913-216E-4E41-A281-A2909D00071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5C4B5F00-A804-468C-A8DE-DBE3F5DF2B33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7A34202D-90CF-4340-87DB-48CC3674EAB5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51E67BD-D34E-40C3-91F4-91221F3FAD9F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Drawing 8">
              <a:extLst>
                <a:ext uri="{FF2B5EF4-FFF2-40B4-BE49-F238E27FC236}">
                  <a16:creationId xmlns:a16="http://schemas.microsoft.com/office/drawing/2014/main" id="{13DE3AF9-C130-4669-A6D4-BE5D6C2A26C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0D229BA3-7922-44C8-8355-D5683B29C793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A675EA5C-2601-4AA0-88BD-DA2F8A4C40F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75EBAC90-9BCF-4351-8549-0CB92003012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Drawing 8">
              <a:extLst>
                <a:ext uri="{FF2B5EF4-FFF2-40B4-BE49-F238E27FC236}">
                  <a16:creationId xmlns:a16="http://schemas.microsoft.com/office/drawing/2014/main" id="{8730ED2E-AD95-4DEB-A4C2-FDF52F59EBBB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351285A8-74E3-499B-B01F-C7C83DAB2561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C8C23262-DDF2-430C-8BDD-489DFC5F7C0A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Polyline: figure 85">
                <a:extLst>
                  <a:ext uri="{FF2B5EF4-FFF2-40B4-BE49-F238E27FC236}">
                    <a16:creationId xmlns:a16="http://schemas.microsoft.com/office/drawing/2014/main" id="{3A123F51-1274-40A7-BCC0-C45B0426A38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8">
              <a:extLst>
                <a:ext uri="{FF2B5EF4-FFF2-40B4-BE49-F238E27FC236}">
                  <a16:creationId xmlns:a16="http://schemas.microsoft.com/office/drawing/2014/main" id="{2F689725-A011-47B9-A320-2DCD3AE8B37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3BBDF3E1-223E-4F45-976E-C56AC2EA473A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23CB3DD0-C5A2-4808-8692-5DCFAC12D20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28631A8E-40EC-4974-88D2-7E581968B4A7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Drawing 8">
              <a:extLst>
                <a:ext uri="{FF2B5EF4-FFF2-40B4-BE49-F238E27FC236}">
                  <a16:creationId xmlns:a16="http://schemas.microsoft.com/office/drawing/2014/main" id="{20A65818-B580-46F2-9210-2C64ADC1B582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E164FDC4-F531-49D0-BB32-DB6F36398718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12FEC969-0FAD-46F7-82BB-735536C699AF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4B740F2C-A2C9-4076-B345-D0DA23BFE08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Drawing 8">
              <a:extLst>
                <a:ext uri="{FF2B5EF4-FFF2-40B4-BE49-F238E27FC236}">
                  <a16:creationId xmlns:a16="http://schemas.microsoft.com/office/drawing/2014/main" id="{7B58B9DF-32A4-4EF5-808A-3A26F050B87F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43E835ED-350E-49E4-8192-F44237481808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702915A9-E48C-4BCE-8C03-4831D30C56E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39DD1C1C-817B-4621-A42C-4A37C1E2C32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" name="Drawing 8">
              <a:extLst>
                <a:ext uri="{FF2B5EF4-FFF2-40B4-BE49-F238E27FC236}">
                  <a16:creationId xmlns:a16="http://schemas.microsoft.com/office/drawing/2014/main" id="{220BE4B4-57FB-4C7C-B7A2-DF87B23AA67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72" name="Polyline: figure 71">
                <a:extLst>
                  <a:ext uri="{FF2B5EF4-FFF2-40B4-BE49-F238E27FC236}">
                    <a16:creationId xmlns:a16="http://schemas.microsoft.com/office/drawing/2014/main" id="{6D387911-6454-49E8-B663-736EA4FCE53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7922EA39-FEEF-4D2C-9CBC-0D57211360C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D5ACA657-06E6-482A-9439-A6A1B9E52F5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Drawing 8">
              <a:extLst>
                <a:ext uri="{FF2B5EF4-FFF2-40B4-BE49-F238E27FC236}">
                  <a16:creationId xmlns:a16="http://schemas.microsoft.com/office/drawing/2014/main" id="{2C82DF68-5427-40CA-A56F-46619C119F9C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9ABF2390-30EC-4B4E-ACF6-921382000B19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Polyline: figure 69">
                <a:extLst>
                  <a:ext uri="{FF2B5EF4-FFF2-40B4-BE49-F238E27FC236}">
                    <a16:creationId xmlns:a16="http://schemas.microsoft.com/office/drawing/2014/main" id="{FA94E022-534B-4EFC-A501-7711A781B6C0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Polyline: figure 70">
                <a:extLst>
                  <a:ext uri="{FF2B5EF4-FFF2-40B4-BE49-F238E27FC236}">
                    <a16:creationId xmlns:a16="http://schemas.microsoft.com/office/drawing/2014/main" id="{6957E805-106B-4B88-9CFF-535D7080D2B2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Drawing 8">
              <a:extLst>
                <a:ext uri="{FF2B5EF4-FFF2-40B4-BE49-F238E27FC236}">
                  <a16:creationId xmlns:a16="http://schemas.microsoft.com/office/drawing/2014/main" id="{2BD184FF-391F-4EDB-9EAD-7E76E1D5E924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CE83A22C-0A84-45B1-A79E-9AF950CAE369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EF7C13E2-EEAB-4765-AF1E-33374B29D70F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7993906B-F90F-40F0-BFAF-2252BA621438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Drawing 8">
              <a:extLst>
                <a:ext uri="{FF2B5EF4-FFF2-40B4-BE49-F238E27FC236}">
                  <a16:creationId xmlns:a16="http://schemas.microsoft.com/office/drawing/2014/main" id="{9955E6A4-F6DB-46B7-8BC1-7B979FF5CF2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874288BF-422A-43E2-B031-18341CD6E57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4184A4EB-E76A-4D75-B1E1-7CEC1A58939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EB4177EB-195A-42F9-94D1-2D37F5751FA9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Drawing 8">
              <a:extLst>
                <a:ext uri="{FF2B5EF4-FFF2-40B4-BE49-F238E27FC236}">
                  <a16:creationId xmlns:a16="http://schemas.microsoft.com/office/drawing/2014/main" id="{6A84CDA0-1BC5-4F93-BA5D-85F240EE4CB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D90716C9-5D94-4AED-9464-B9F4F7814772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Polyline: figure 60">
                <a:extLst>
                  <a:ext uri="{FF2B5EF4-FFF2-40B4-BE49-F238E27FC236}">
                    <a16:creationId xmlns:a16="http://schemas.microsoft.com/office/drawing/2014/main" id="{9571D629-671A-4BB2-B777-B69266A4A7CA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AEA47C67-7877-424C-B5D5-7C24058DFD7C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Drawing 8">
              <a:extLst>
                <a:ext uri="{FF2B5EF4-FFF2-40B4-BE49-F238E27FC236}">
                  <a16:creationId xmlns:a16="http://schemas.microsoft.com/office/drawing/2014/main" id="{38F2AB95-3AED-485B-8BB3-79D10859AB89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A1AE6FB6-8733-401B-974E-306BF8DFCDDC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5E1CDEEB-946A-4BB7-9BC0-87F395715B00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52EAA666-9BC2-4DE9-9E90-9AC122190D5D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Drawing 8">
              <a:extLst>
                <a:ext uri="{FF2B5EF4-FFF2-40B4-BE49-F238E27FC236}">
                  <a16:creationId xmlns:a16="http://schemas.microsoft.com/office/drawing/2014/main" id="{C8B40C68-A0B9-477A-91DE-0ECA4F51CCD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C7293D33-2F9A-4745-B550-E6E3AABBC6E9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68316A84-095D-4E5C-AB56-45EF372F86B9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2AAC04C4-17D9-4FE9-9486-C6006FC41A5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Drawing 8">
              <a:extLst>
                <a:ext uri="{FF2B5EF4-FFF2-40B4-BE49-F238E27FC236}">
                  <a16:creationId xmlns:a16="http://schemas.microsoft.com/office/drawing/2014/main" id="{7EA6FA27-0326-4EDF-8D54-0B05574EAB36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53153479-BB1C-4362-8B5F-74E6E76404C8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E7C2EC7F-CB1D-454A-94FE-E9C12379EC4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9FA03921-E21A-4813-9C25-3EEEA681824C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5" name="Drawing 137">
            <a:extLst>
              <a:ext uri="{FF2B5EF4-FFF2-40B4-BE49-F238E27FC236}">
                <a16:creationId xmlns:a16="http://schemas.microsoft.com/office/drawing/2014/main" id="{066E0A39-590C-4B60-85AE-B854DE583964}"/>
              </a:ext>
            </a:extLst>
          </p:cNvPr>
          <p:cNvGrpSpPr/>
          <p:nvPr userDrawn="1"/>
        </p:nvGrpSpPr>
        <p:grpSpPr>
          <a:xfrm rot="2580843">
            <a:off x="8419266" y="5433176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38B92D91-9EB9-44B8-84A0-BE7AD429D104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337F89EB-96FB-4681-950A-7C9C5657918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EDD97F93-94DC-459F-A3C0-F6DC2D0CAB0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BF100254-8064-485C-B95C-12FA86060FE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9760A372-5196-44A6-9BC0-001583E2EE07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55F57FAA-0B96-4F2D-ADAD-F7E8CB025AE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720CF049-019A-4956-851D-0F57D9085BB4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CD7D73B3-69F9-41C4-88C6-EC25F86B1F3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77475F9E-603B-4C32-8989-A2ABA554A30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F0C1E83D-9CC4-448D-A5F8-4F6051E4681C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529BE0CA-DAE5-4B23-AEFF-51AEB307BF75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84B3851-74D0-495E-9DFC-D221C2DBACAA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12E9E2EC-9B78-45DE-A05B-E17AF91C994B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56A67922-C4CD-4C91-AB87-E5127317D774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F5590C2B-46B2-4A14-A094-1879275845E4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E5C9DF89-FAD3-45A9-80E4-C8895FACAD3C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3B062BF2-B4B8-4011-BDD3-8EF0322015A5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1EBA0F6F-EE5A-4377-AE22-35CD1738BE9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8024F03B-EB67-498A-B285-2F505C856A49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D0E5117A-240E-4593-8E2F-B6D710DA5E09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D054E243-AFEA-435A-A371-7FD7B626B18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6C513C88-5F28-4825-9D7F-8062D07986A6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11D2AC9B-7DD3-431C-8D35-71B0E4645334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DC699D23-61CD-4429-BF15-F3770075B49D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54FF6CC2-C7BC-4CB8-9F00-4713ED29D6E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3DB7340F-1C66-4248-A271-8AFBB4473224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7D6B513D-7D75-4FB2-8FAE-73D8B0E6B3B2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64F3686C-3583-4F3B-A3AC-DCE3EC0F2EE5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EA678494-4A8D-4B42-A7DE-EDAE44F010C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Drawing 266">
            <a:extLst>
              <a:ext uri="{FF2B5EF4-FFF2-40B4-BE49-F238E27FC236}">
                <a16:creationId xmlns:a16="http://schemas.microsoft.com/office/drawing/2014/main" id="{584A3223-C015-4107-8A35-A8E7C782C07E}"/>
              </a:ext>
            </a:extLst>
          </p:cNvPr>
          <p:cNvSpPr/>
          <p:nvPr userDrawn="1"/>
        </p:nvSpPr>
        <p:spPr>
          <a:xfrm rot="20675617">
            <a:off x="7677033" y="606143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Drawing 12">
            <a:extLst>
              <a:ext uri="{FF2B5EF4-FFF2-40B4-BE49-F238E27FC236}">
                <a16:creationId xmlns:a16="http://schemas.microsoft.com/office/drawing/2014/main" id="{4E8D2D7C-EC39-4F09-B7E0-6C0B03E5B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3044" y="1285498"/>
            <a:ext cx="5128448" cy="512844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37" name="Drawing 168">
            <a:extLst>
              <a:ext uri="{FF2B5EF4-FFF2-40B4-BE49-F238E27FC236}">
                <a16:creationId xmlns:a16="http://schemas.microsoft.com/office/drawing/2014/main" id="{7C7EA994-170B-4674-B144-C9D293011FDF}"/>
              </a:ext>
            </a:extLst>
          </p:cNvPr>
          <p:cNvGrpSpPr/>
          <p:nvPr userDrawn="1"/>
        </p:nvGrpSpPr>
        <p:grpSpPr>
          <a:xfrm rot="13254760">
            <a:off x="9118341" y="-948017"/>
            <a:ext cx="1770780" cy="2287914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3A61EAC7-EC73-4C80-AE6E-92A5BF670628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A12C7786-4B59-4A90-BD34-42A237677AED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6A84C827-BC2D-4D20-857F-BED1BAF69938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8819072-5089-4778-873B-5A328A56C85E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1CD1502D-73A1-41BC-91FB-0CEC353FFCA0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69F44033-8A58-4E90-9FE5-CF34C04DDF48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36805B42-7D5A-42BB-92B4-CE49858756D2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A97DA28A-59F1-489D-B23D-144148B3C0A6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8F4F91D8-38C8-4E78-BF50-EF0A8C2B9D9E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B1D70BF9-1668-48BA-8E25-0F170B0952A4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074ADDB5-0683-45DC-9186-13FCD6214F1D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42041160-59F7-4465-BA77-0A25DBA64951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D88035FB-BDF4-4F69-8215-05DDB17AFC2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BF034FCA-F08B-426B-8C1C-FEA41A7BC59E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AAAD3831-7B83-494F-9E8E-11A7DE33C1E9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9CFD20D5-456E-4848-8034-4D1AC65DA806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CE67738C-5270-4F2A-B3D4-26FC394CE2B4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4A4C96FC-8D74-4710-9211-D887A72192C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4FE0BD2A-55CE-4C37-A7FB-7FEF953EA64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CAD14480-4FCB-4AAB-BCE5-6C60A9E29770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76580564-40C9-4D23-B474-9E80517462C2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B2C28E4D-637F-4C2A-BA48-CEFA44D3445E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8DBE4172-50BA-48B4-A5D6-89A99F15D55E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94D97908-B0D7-4F78-92A8-47EB70B6D2BD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F4323764-14A3-483C-AA40-8D2A99D0D6A0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2FE8D754-06C7-4A01-AB22-6D741D9A4834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4136AABC-86A1-43B2-B02E-A7B50C5165BC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1F0F549F-4D53-43A2-9079-5B646FCB56BF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03FACA45-932E-413E-AA8E-27AA4E64B8DA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68B426B2-1B6F-41AF-9579-EE7747D6820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D8EEABEE-D379-4A02-9B87-3E7450D10ADD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8CAF3EB0-AA44-499B-936A-43E72060D7D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32317FCC-437F-4C8D-8408-9213A0C71DB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620AACAE-5A6A-44A6-9454-42A61FCAB337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84250B71-F1AD-4478-BCBC-4938B2235A16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7D12195A-9ED3-4EB4-B51C-7488CC114B47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C75E30D9-D51E-44AB-98A4-965A43A50FF4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2DD1898C-9EDE-4C18-8B75-49E8A979707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7" name="Drawing 266">
            <a:extLst>
              <a:ext uri="{FF2B5EF4-FFF2-40B4-BE49-F238E27FC236}">
                <a16:creationId xmlns:a16="http://schemas.microsoft.com/office/drawing/2014/main" id="{125368AE-AEAE-4979-8416-785A9E375EB6}"/>
              </a:ext>
            </a:extLst>
          </p:cNvPr>
          <p:cNvSpPr/>
          <p:nvPr userDrawn="1"/>
        </p:nvSpPr>
        <p:spPr>
          <a:xfrm rot="20675617">
            <a:off x="-940252" y="-814932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8" name="Drawing 8">
            <a:extLst>
              <a:ext uri="{FF2B5EF4-FFF2-40B4-BE49-F238E27FC236}">
                <a16:creationId xmlns:a16="http://schemas.microsoft.com/office/drawing/2014/main" id="{0FC9A606-7D60-4D70-B36F-785FA105C4A7}"/>
              </a:ext>
            </a:extLst>
          </p:cNvPr>
          <p:cNvGrpSpPr/>
          <p:nvPr userDrawn="1"/>
        </p:nvGrpSpPr>
        <p:grpSpPr>
          <a:xfrm rot="20875881" flipH="1">
            <a:off x="-1080281" y="94829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B8410122-101C-47C6-9E47-B71CBBA230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9C582175-A127-4BCF-8EB1-FA2680C230C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181BE487-5732-425F-8EB2-2AC30F2513C2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BDAC27A2-D02A-41B6-975C-F300941E85D5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820A6EA-A4BC-4D56-A370-ECFEC1EDBE3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59F0E57A-4C67-4D5A-AD3F-C5074D1C925B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3AD6351C-A765-4CF0-819E-F9BDD082600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E9C2C09-24C0-4316-93BD-5DD66C5DEFF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CE21BECF-B074-4DB0-948A-D457F21C037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5CF807FF-B311-4F52-B1F1-F00949CFFD1B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F0D5B6B2-CBCA-4C0D-8D62-BEA6FD987BE0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8BBFC5D3-76B3-4C8F-B469-B41F360565D9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1494F425-D9BE-4A2E-A493-1EF0A9775A08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8E23FAC4-AC73-4739-8D73-8F8F1AEA991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437CF640-C4F8-415C-86EC-686A741BF9D4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93422146-9E2C-428C-BE9B-3F2AC25696FF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D526767C-E047-42D4-9AC5-833CAE0C6E95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C0D1F05-2767-4763-A4EC-1D8509458B48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A963F1F9-B55D-4FFD-9FF6-F834C00B8F22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CBDD6754-4080-4806-9719-8F6B65A76581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763DF6AC-2E7A-432F-B560-D872B1FE561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B7B7D154-F78E-4306-950D-4D9DAD8CA2A1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AF1091DA-61F7-4650-AAD9-E8217153A5DE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C975CB8D-9E77-46DA-B221-73783E60DA2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A608D59F-C67C-4190-B827-2CF96B931B8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6DC179AC-18F8-422C-A5BC-0B9D3A4AB95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48104F32-5538-4F9E-A846-9ECB056058BC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75BF05AD-D891-4B8A-BC7A-C81B26CB5D9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F69589CC-B2FA-4919-AECA-AC6B37AC700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EAA2026E-0508-4952-A606-2E252723869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E47A2BA8-1715-424B-B8DD-BEF1B20C41C0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04222ECF-3F23-4BA4-AC76-30D1F0F7E77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6E1A4994-6534-487A-B39C-5A5A4B619964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38410181-CDF8-486C-8144-7CB66225A5B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CDFDD9DE-71A3-4384-8B4E-69F197D2BEB1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318A0AFA-745F-4003-87CC-9D14B1079D04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E81EB1B1-E276-4E2D-B663-1E83B41F281E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CAF72423-9863-4229-89A1-6A944624AB9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6158301A-2FFF-467D-9D4F-010BC2CC27C5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6E37797A-9D1D-4DB7-BB7A-FC8D645CD22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A6EBE1AC-E306-47ED-A370-867CF075BB7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7BD255FF-4561-499E-825D-B09F374C5A22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262DFAD0-4977-4EBC-9BF3-587A17B854A9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497F2310-9069-4222-A04F-5C9F5791CFBC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C055453E-CA02-4EE1-9750-09AFD2038BB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16E738F7-2485-4E02-B447-ACCA0746150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68B5D712-9C7B-4B6F-A6DA-DC6CAF86C2C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43312D50-FD85-4458-911F-0D18E4436EEA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5EF90177-CAD1-433A-A84B-5D792813373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2E5F56FC-B317-4297-AA99-077632E7851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8BF503F5-FA3A-439F-B987-937EBB569B35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4A3146EB-F859-4359-A63C-986A3F4F0F94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2A00B81C-5CD8-4FCD-B307-E2D99E194D7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49506CBA-76B0-4F92-8C4A-D26158601532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1DE17375-B668-49F7-A26A-332724C622F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FF40DE6A-D9FE-46D0-B0A2-31E2F89DC85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6450F73B-82BF-48A6-9973-722350DF0932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B0B43E4C-B7BF-4EBF-A11C-70292A4B3F6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2FA621DB-239E-4E2A-A528-9413A9FFEF9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DA10C5F1-AD57-4C3A-8B60-A68A45F1A4A0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5A44FA2C-79C7-4F81-AEBB-B207F7205D6D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CAA06982-F5E7-46F5-9D70-EB9D2E1EF329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CF538919-2CD4-4F5C-A0BD-9ADD9AE41DB6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E7120692-0097-4C81-8E64-134C6B478B57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4E02589B-AE29-4E93-BAE3-5463C9A6FEF7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F2914FA-F5F8-4F4F-813E-3454FA71DB6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7B1D19FC-4B79-45E1-9FA1-01336FE6E78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1E53D7D4-2EEB-421D-8287-AD71906B9AB0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46BB101D-98E2-4AE7-B70A-F74C2337C26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E10B76C1-F5F0-491F-9FA2-13CA0EADC9E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5" name="Drawing 8">
            <a:extLst>
              <a:ext uri="{FF2B5EF4-FFF2-40B4-BE49-F238E27FC236}">
                <a16:creationId xmlns:a16="http://schemas.microsoft.com/office/drawing/2014/main" id="{D2C8DD85-30E4-434B-8F1E-39368575A871}"/>
              </a:ext>
            </a:extLst>
          </p:cNvPr>
          <p:cNvSpPr/>
          <p:nvPr userDrawn="1"/>
        </p:nvSpPr>
        <p:spPr>
          <a:xfrm rot="1777012">
            <a:off x="-1772129" y="4700327"/>
            <a:ext cx="5777463" cy="3988361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6" name="Drawing 137">
            <a:extLst>
              <a:ext uri="{FF2B5EF4-FFF2-40B4-BE49-F238E27FC236}">
                <a16:creationId xmlns:a16="http://schemas.microsoft.com/office/drawing/2014/main" id="{170D01D0-DBDC-48CD-9431-CFF655295E12}"/>
              </a:ext>
            </a:extLst>
          </p:cNvPr>
          <p:cNvGrpSpPr/>
          <p:nvPr userDrawn="1"/>
        </p:nvGrpSpPr>
        <p:grpSpPr>
          <a:xfrm rot="2580843">
            <a:off x="679684" y="5902981"/>
            <a:ext cx="1085225" cy="1338613"/>
            <a:chOff x="11507743" y="5551666"/>
            <a:chExt cx="1419629" cy="1751097"/>
          </a:xfrm>
          <a:solidFill>
            <a:schemeClr val="accent4"/>
          </a:solidFill>
        </p:grpSpPr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215A19D9-AA6F-4E96-B056-D6C143718BF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9AD2D196-32DB-4AD8-923C-4EA11F2F4684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FD58F9F9-3EA8-49B7-944A-A898F4191B00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1220713A-F082-45D2-8CF6-846BE0F52C1D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837F780B-2E53-41D6-9CDF-306178C08927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FF8D6EA9-770E-4A21-BC04-53E43376A96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2DC7FB47-1C3D-4D2D-8ED5-780296952085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80B2B933-A5A2-48BF-9B59-323E97BE1F80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DABF0D15-420F-4A49-AAF9-70F810264BB4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38FD1537-C1F4-4AC7-B41E-DE9FED593E2F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46A03E44-3296-473D-BFA5-6224FB2BA15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5E18F629-9A3D-4438-9816-50D55CA35D95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0AB7F908-5E30-4F06-9D84-ECC1F1011380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EFFA8059-D396-4926-A29E-074B0815301D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1AAFB7A9-1A55-4603-A1DF-FE6689C537C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39DF50C5-B0AE-4B1F-8776-3C40920910E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FD2240B1-16BF-4A7B-99A2-E3C92D0A353C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0E9ECC31-1EB6-4DD1-B5C4-81F4E96F110E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04A01DEA-E971-47DC-961E-3B73391173BB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DF4F8F0C-1137-4FD5-8CB1-6A0F3324F4D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36FDD8BF-D30B-4436-B657-BE630CF3774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7A2E5865-B2AC-4417-B801-23686501D644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86224F8D-C427-46A2-BEA0-B316E4EBC6E0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F1209BFF-3BFF-4311-B4B8-4EADD7DDCB28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DCEA7E2F-F08F-405B-8B3B-D92258A82B93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E670E470-A0C1-45A7-BCC7-C6E7F012641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19966B89-9F8A-4397-B1F7-E9A39A84452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Polyline: figure 313">
              <a:extLst>
                <a:ext uri="{FF2B5EF4-FFF2-40B4-BE49-F238E27FC236}">
                  <a16:creationId xmlns:a16="http://schemas.microsoft.com/office/drawing/2014/main" id="{636F07D6-7BF4-4869-9AE9-663628C0BD12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Polyline: figure 314">
              <a:extLst>
                <a:ext uri="{FF2B5EF4-FFF2-40B4-BE49-F238E27FC236}">
                  <a16:creationId xmlns:a16="http://schemas.microsoft.com/office/drawing/2014/main" id="{48725427-D12A-4CF9-B2EB-DF2C97794377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rawing 8">
            <a:extLst>
              <a:ext uri="{FF2B5EF4-FFF2-40B4-BE49-F238E27FC236}">
                <a16:creationId xmlns:a16="http://schemas.microsoft.com/office/drawing/2014/main" id="{C2F471FA-0C37-44ED-8B97-0E9DB2A2D253}"/>
              </a:ext>
            </a:extLst>
          </p:cNvPr>
          <p:cNvSpPr/>
          <p:nvPr userDrawn="1"/>
        </p:nvSpPr>
        <p:spPr>
          <a:xfrm rot="2396474">
            <a:off x="-3723331" y="2000969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Drawing 137">
            <a:extLst>
              <a:ext uri="{FF2B5EF4-FFF2-40B4-BE49-F238E27FC236}">
                <a16:creationId xmlns:a16="http://schemas.microsoft.com/office/drawing/2014/main" id="{53F40B5D-CEC0-4EB7-A26A-740B278E19B4}"/>
              </a:ext>
            </a:extLst>
          </p:cNvPr>
          <p:cNvGrpSpPr/>
          <p:nvPr userDrawn="1"/>
        </p:nvGrpSpPr>
        <p:grpSpPr>
          <a:xfrm rot="4136504">
            <a:off x="11605939" y="1412571"/>
            <a:ext cx="1419629" cy="1751097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BA9471F9-0828-41DF-8C2B-3B71F0C62BF9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12E3D94B-D054-403E-8202-4733FCD0A5E9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93BAB701-3DE0-43A9-BEDC-62DBABD9838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9A00114C-0FBA-4263-BEC8-34881AEB0355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5AB56DA6-58C7-4067-9B0F-C6AE77CB11FE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A3AE680-4C61-49CC-A145-8FCE7660221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1465382C-D0D2-48EE-97F6-9770144ABFD1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31660BD8-16AA-4D12-8898-DD0B51B9B6D9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6FAFFD72-7439-4131-B33D-90BB62352AC1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B07D4FE6-5025-41CF-A8AA-2D7EBAADC4B0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DCB652DF-93A9-49FD-A148-7CE6B4DE2A43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34E9560D-E503-40B7-BDD8-0E545BC042D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1DC3D299-B209-4E12-9A6F-CF836D519B52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0E27EFE2-00E4-46CB-A08F-5B917B721C1F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1CCA2F86-6AC6-4B40-B07E-496A571CC02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6CAFC2D-B548-4EA5-8DD3-B6EF59BCED0D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992C4940-2577-44DE-98C7-AB2317E23A73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105BD071-F0CC-48AF-A8A5-5617DAD280D7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8D265A96-28BD-4BFE-8073-983F182C4DE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32C1C980-BB5B-4BAE-AD85-B19C7A8ADED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64997D8-0B31-4004-B477-A16CE7D2020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71D0BCA7-182A-4FB0-9D12-7BA0A0D30FEB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F54DC358-C5BA-4F04-9EDB-A077D0CEED83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9702FDB7-E3CC-4D7A-9613-4C94453A1F5B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9EA4A402-0DDE-4E6B-8BDE-3BD7642F6A27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8B91768D-5136-4C84-9741-93BF52549962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B1EEF89-E182-4CF5-8480-774055C2428E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582B9C04-D20F-4E7E-9A0D-F4C5593EBD7F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C2B185FC-45C7-4AA8-B80A-B5C13A926A0B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Drawing 168">
            <a:extLst>
              <a:ext uri="{FF2B5EF4-FFF2-40B4-BE49-F238E27FC236}">
                <a16:creationId xmlns:a16="http://schemas.microsoft.com/office/drawing/2014/main" id="{65457C7E-4096-4D20-AE96-D8EB1B6AA3AC}"/>
              </a:ext>
            </a:extLst>
          </p:cNvPr>
          <p:cNvGrpSpPr/>
          <p:nvPr userDrawn="1"/>
        </p:nvGrpSpPr>
        <p:grpSpPr>
          <a:xfrm rot="2187921">
            <a:off x="105783" y="5668473"/>
            <a:ext cx="1770780" cy="2287914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2A025BF6-2667-4AED-A564-ACE8E87AAA89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4856984C-0F54-4DCE-88F9-9D2B0064E15A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5F515FBA-D31B-4D61-B52B-BD945A82808A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6E85CFE5-1AC1-4C35-923E-DF5EACA1CE46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A336C93B-5C6E-4C78-991F-1A90F1D05AD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AECDDD3C-9374-4881-9A58-467692B65CAE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4DCC1527-75A3-40DE-A4B6-244C03D986A0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4CA51666-1BF5-4E1B-86E4-F5EB84E23D55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7143271E-3875-4E38-9526-4B3F40EA4E28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B02E9D84-3A2D-4AE4-9E5A-AE4637391B15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A70618E6-B94E-4685-B8A5-D7A57903EDDC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B91D56F7-13B8-450A-AAB0-AC94C7ED9F5B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AC1B9857-2B51-4028-9C28-B061B69A9899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26FEDF2C-90B9-49DB-BA1C-8E24772DF24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3F67D44C-16A6-46AE-82BD-E054D56403BD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7C36712A-1EBB-4F01-84E0-6256F58495AF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39F540DF-7565-4B61-A620-DD1211C365F3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347BC1BE-F5F3-4394-8AD8-00DED30F5729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790E7B16-0C26-4E6F-A105-4EBBAF500A1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5FCF9FE3-8497-434D-B32E-8150CDADA44D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F062AA82-BBDD-43C0-B6C5-2D19BC52B58D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986B7415-71B6-415D-AE65-DB6A6DA5D6C5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40D5B566-665A-4A92-B17C-96D13B540707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C3B473EA-3BFB-47D8-82A4-7704B88954D0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39B036A7-FEFD-4454-A84D-B7423936457B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D4900ED4-9F0D-4175-8F6D-DB2CD04BEB62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013F5A7B-5F95-4DC5-A7C0-F045188A9844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BD6132AF-D157-4539-8842-0B2F3E3AD2CE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EA2AF747-957F-426E-82A4-78C2B3A2EC0E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EC653C53-4BF5-4704-838B-E53E7F1E66B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33B04435-51FE-4B7E-A9B3-2A17062B52B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0B1B18D-1646-4C8B-95FD-B68FECCE4EF7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F9E7EF22-E543-4AD4-B8F2-7ED4E87EE67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847B90D8-E33A-491B-9044-515DC6CF639E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3461D059-A79C-47AE-820D-9E7FC0F2342D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165F859-B39F-4D51-816D-F67D58E27174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DEFEA702-F358-4FB9-A513-B194C3940C6A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9DA8E43B-E6CE-458B-B308-A6E9E424F2AD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Drawing 266">
            <a:extLst>
              <a:ext uri="{FF2B5EF4-FFF2-40B4-BE49-F238E27FC236}">
                <a16:creationId xmlns:a16="http://schemas.microsoft.com/office/drawing/2014/main" id="{4DEA7A73-1C5E-46EF-ABA0-BFE0031A7579}"/>
              </a:ext>
            </a:extLst>
          </p:cNvPr>
          <p:cNvSpPr/>
          <p:nvPr userDrawn="1"/>
        </p:nvSpPr>
        <p:spPr>
          <a:xfrm rot="20675617">
            <a:off x="5446040" y="580120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3" name="Drawing 1">
            <a:extLst>
              <a:ext uri="{FF2B5EF4-FFF2-40B4-BE49-F238E27FC236}">
                <a16:creationId xmlns:a16="http://schemas.microsoft.com/office/drawing/2014/main" id="{76067CA8-D238-4E8E-BFA1-7B01193F6C16}"/>
              </a:ext>
            </a:extLst>
          </p:cNvPr>
          <p:cNvGrpSpPr/>
          <p:nvPr userDrawn="1"/>
        </p:nvGrpSpPr>
        <p:grpSpPr>
          <a:xfrm rot="16851954">
            <a:off x="11452589" y="2326215"/>
            <a:ext cx="1421025" cy="1389875"/>
            <a:chOff x="151177" y="5689084"/>
            <a:chExt cx="1421025" cy="1389875"/>
          </a:xfrm>
          <a:solidFill>
            <a:schemeClr val="accent4">
              <a:alpha val="60000"/>
            </a:schemeClr>
          </a:solidFill>
        </p:grpSpPr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DEFA80EB-1BBB-4D9C-A02F-3EBDB23152D2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B708B9A5-70FC-42A7-9E0C-7B85E0B73DEB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1B6824B-93A6-48D4-9454-C2A49D22F10C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D2A6C35D-D7BA-42C5-88F5-AA2E56498CED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6EFB6DB7-64FC-46ED-9517-A5BF0020911C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B99852F6-A116-4DB3-A784-8184A396B992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2E675BC6-AB3B-472D-8FD0-8CCFDC51DA2A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EA318D6D-A023-40B0-91B6-05478CB4CF2C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2D9883D4-AED7-4F70-9CCD-2C5AFB0E889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23080975-9D74-445A-8BAE-79252713E918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1F952ED3-F3F6-4B2D-A4BB-37A20A7D4B21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336D749B-79FC-4FDA-A89C-20584DBC0006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9380244-D6B7-4BD5-B015-B860FFCFD9EE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60A7D259-169F-4A12-AED2-5D250DE45774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E3CA309E-7D1B-4FDC-9456-F2F69037C33A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5655E47B-F521-427F-94C1-503C3CA36C58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895183CA-6AFD-48A2-944A-3A0A6C349016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3DBC5E9C-CF9C-46A6-9DA6-83B087E5CB07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3AEC3D9E-1DFA-4054-B25A-D3A6F772DD29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AEE3727C-E29A-4508-9313-0586B2688BA3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51DC91AA-55C2-4A53-AEB8-91FEA450B3C4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3" name="Drawing 2">
            <a:extLst>
              <a:ext uri="{FF2B5EF4-FFF2-40B4-BE49-F238E27FC236}">
                <a16:creationId xmlns:a16="http://schemas.microsoft.com/office/drawing/2014/main" id="{E26C2648-0A61-40BE-B642-38AE3658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3499" y="695828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4" name="Drawing 2">
            <a:extLst>
              <a:ext uri="{FF2B5EF4-FFF2-40B4-BE49-F238E27FC236}">
                <a16:creationId xmlns:a16="http://schemas.microsoft.com/office/drawing/2014/main" id="{6B08E60C-CD5B-4822-BD85-6F7188C07C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3499" y="2655616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5" name="Drawing 2">
            <a:extLst>
              <a:ext uri="{FF2B5EF4-FFF2-40B4-BE49-F238E27FC236}">
                <a16:creationId xmlns:a16="http://schemas.microsoft.com/office/drawing/2014/main" id="{7BAAD2FC-9C65-4583-A7BA-A9D1CFF8E5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3499" y="4637017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rawing 84">
            <a:extLst>
              <a:ext uri="{FF2B5EF4-FFF2-40B4-BE49-F238E27FC236}">
                <a16:creationId xmlns:a16="http://schemas.microsoft.com/office/drawing/2014/main" id="{B19005C5-02B0-4709-B71B-CBA940B81129}"/>
              </a:ext>
            </a:extLst>
          </p:cNvPr>
          <p:cNvSpPr/>
          <p:nvPr userDrawn="1"/>
        </p:nvSpPr>
        <p:spPr>
          <a:xfrm rot="15980629">
            <a:off x="10531070" y="348552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3" name="Drawing 8">
            <a:extLst>
              <a:ext uri="{FF2B5EF4-FFF2-40B4-BE49-F238E27FC236}">
                <a16:creationId xmlns:a16="http://schemas.microsoft.com/office/drawing/2014/main" id="{B6EE0FAC-34E9-4D0F-BC66-7B9E97334B29}"/>
              </a:ext>
            </a:extLst>
          </p:cNvPr>
          <p:cNvGrpSpPr/>
          <p:nvPr userDrawn="1"/>
        </p:nvGrpSpPr>
        <p:grpSpPr>
          <a:xfrm rot="17473477" flipH="1">
            <a:off x="10426778" y="286288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62A2E5CE-049E-4AA7-9988-70175A407E1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Drawing 8">
              <a:extLst>
                <a:ext uri="{FF2B5EF4-FFF2-40B4-BE49-F238E27FC236}">
                  <a16:creationId xmlns:a16="http://schemas.microsoft.com/office/drawing/2014/main" id="{F6344FEE-0F5C-41B4-BF1A-4CE3112159CD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AB2712D3-F7D0-47DB-9C0A-D0CBC081A082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433FE17C-2FBA-453D-8565-BA62C296B3B4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3766A9F5-B9B7-4256-928F-E138DB09E863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Drawing 8">
              <a:extLst>
                <a:ext uri="{FF2B5EF4-FFF2-40B4-BE49-F238E27FC236}">
                  <a16:creationId xmlns:a16="http://schemas.microsoft.com/office/drawing/2014/main" id="{CA80A5BA-8F4F-4586-A6B2-08333DD0A550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D0C4529E-EB63-4B9F-9210-92C38772F2F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2E33708A-A877-4E7D-847E-488819C20F5F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31DB93E8-33AC-45F8-B3BD-2603A37AFB3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250A3244-DBFD-4E85-B501-8DB95020B87B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13FB0592-86C6-4A6F-B368-E9197AF5BF0B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21DCC129-815C-47D7-B600-EA48F8F35592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59B78430-C89F-44B7-BE29-29530B17721A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346AF99C-DC89-46EA-81EB-29E754DE099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5B86F93C-8932-4C2E-A39A-68AF28C3C8F7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46E133AF-2314-4EE8-910C-5C96E4F2252E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6054D950-4BAD-44B7-8C15-5693DB26C8A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F575187C-9423-43CE-AC3E-FF73359FB9D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7" name="Drawing 8">
              <a:extLst>
                <a:ext uri="{FF2B5EF4-FFF2-40B4-BE49-F238E27FC236}">
                  <a16:creationId xmlns:a16="http://schemas.microsoft.com/office/drawing/2014/main" id="{C4978D38-9BCC-486E-B165-BD9434AF573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A1F5EB01-BFD9-4591-9BF6-D5D76DEB802E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23D4CC3D-337A-4F9E-9661-A84FF70EDF3B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A4A43431-2004-427B-A118-91179F7210F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8" name="Drawing 8">
              <a:extLst>
                <a:ext uri="{FF2B5EF4-FFF2-40B4-BE49-F238E27FC236}">
                  <a16:creationId xmlns:a16="http://schemas.microsoft.com/office/drawing/2014/main" id="{BD27B9C5-2FDD-4EE1-88A6-4949AF532927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3ACBF146-321B-4821-BF05-7A309C959D45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E76F30C8-0776-488A-9F4E-E3FA108363F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69735DA1-BC18-42A9-8EDC-B1E9C813C51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Drawing 8">
              <a:extLst>
                <a:ext uri="{FF2B5EF4-FFF2-40B4-BE49-F238E27FC236}">
                  <a16:creationId xmlns:a16="http://schemas.microsoft.com/office/drawing/2014/main" id="{B63D8FE7-7AAF-457F-86DF-EE0D9079B66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BEDFAC1-6177-42E0-9731-3FBEAE7A4A93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5BA6057A-E2AE-47F8-AB6F-593F083DFDD7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9CCAB4A8-E9DB-4B31-A5E2-7D9E9D1BE3FD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0" name="Drawing 8">
              <a:extLst>
                <a:ext uri="{FF2B5EF4-FFF2-40B4-BE49-F238E27FC236}">
                  <a16:creationId xmlns:a16="http://schemas.microsoft.com/office/drawing/2014/main" id="{1C830625-3EDD-414C-A5C8-5311FB357EA6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87" name="Polyline: figure 186">
                <a:extLst>
                  <a:ext uri="{FF2B5EF4-FFF2-40B4-BE49-F238E27FC236}">
                    <a16:creationId xmlns:a16="http://schemas.microsoft.com/office/drawing/2014/main" id="{448D9F2D-238B-43A9-B3DC-7D08D891609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07A9C93F-CF20-41D9-B8D6-5C8656B6158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EA0A9ED9-41A4-4751-8654-57F107B66A9A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1" name="Drawing 8">
              <a:extLst>
                <a:ext uri="{FF2B5EF4-FFF2-40B4-BE49-F238E27FC236}">
                  <a16:creationId xmlns:a16="http://schemas.microsoft.com/office/drawing/2014/main" id="{07CE3249-ECA5-4383-9DB0-9060D2C2B80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B7545E6A-6C2E-4571-B62B-0FC210A9D6E3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72DC842E-A66B-4153-971C-A7EF8CA6D097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Polyline: figure 185">
                <a:extLst>
                  <a:ext uri="{FF2B5EF4-FFF2-40B4-BE49-F238E27FC236}">
                    <a16:creationId xmlns:a16="http://schemas.microsoft.com/office/drawing/2014/main" id="{231A0798-FCD7-4921-B32D-8BB8F45C95B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Drawing 8">
              <a:extLst>
                <a:ext uri="{FF2B5EF4-FFF2-40B4-BE49-F238E27FC236}">
                  <a16:creationId xmlns:a16="http://schemas.microsoft.com/office/drawing/2014/main" id="{64564F05-5668-4E66-A155-7E8D34F91844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AB0129A2-1970-438D-B728-69A1D7A63A09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BDAE9502-A3F0-4D94-91D7-30AE31123903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432FFD9B-83C9-4813-9FF5-0704B51C38F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3" name="Drawing 8">
              <a:extLst>
                <a:ext uri="{FF2B5EF4-FFF2-40B4-BE49-F238E27FC236}">
                  <a16:creationId xmlns:a16="http://schemas.microsoft.com/office/drawing/2014/main" id="{B1BF80A4-B07E-469C-8CE7-52EEA38C81B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FB506620-8079-4088-8BD5-5C10EE04193E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A4D0760C-F541-405A-B96F-313FAFE08BEA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0A55C140-088C-4EAD-8F67-71C65F3F1C6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4" name="Drawing 8">
              <a:extLst>
                <a:ext uri="{FF2B5EF4-FFF2-40B4-BE49-F238E27FC236}">
                  <a16:creationId xmlns:a16="http://schemas.microsoft.com/office/drawing/2014/main" id="{4FD5CE74-24A6-41E2-AE6E-02426A493A1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68CE49A5-0DA8-4348-9C77-ACFBFEDD1F84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B0B7477A-0D30-4F18-9B1E-559F7AE84ADF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FEFA622A-E434-4637-A9BB-A3EF1754CE3B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Drawing 8">
              <a:extLst>
                <a:ext uri="{FF2B5EF4-FFF2-40B4-BE49-F238E27FC236}">
                  <a16:creationId xmlns:a16="http://schemas.microsoft.com/office/drawing/2014/main" id="{2D2756EB-0E64-4659-B7E7-D5D2283CD2F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0EC7994F-7875-4835-BAAD-23385FCD4E40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98BAB580-2FAC-4DD7-A8A5-8848E8650EF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FF34B70C-BE02-4DDA-BF08-598D537DAFC6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6" name="Drawing 8">
              <a:extLst>
                <a:ext uri="{FF2B5EF4-FFF2-40B4-BE49-F238E27FC236}">
                  <a16:creationId xmlns:a16="http://schemas.microsoft.com/office/drawing/2014/main" id="{30E21340-B656-4888-8177-D114C34490A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99418025-90BD-449A-9875-2BD4BFD00B6E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2CB9FE54-3FAA-411B-BC9A-26CEDA8551FD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5D1C3A0F-DC0B-47D0-9DCC-AE4AE2B052D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7" name="Drawing 8">
              <a:extLst>
                <a:ext uri="{FF2B5EF4-FFF2-40B4-BE49-F238E27FC236}">
                  <a16:creationId xmlns:a16="http://schemas.microsoft.com/office/drawing/2014/main" id="{63CB763E-5F14-438B-847A-DA2E54D5A29B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C516BBF6-8543-4ED3-9E7C-E948117BEDF8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407D87A3-FA27-433D-954C-DA626B352E1E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AC66F75B-3C33-444B-82D7-C3DD491A2025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Drawing 8">
              <a:extLst>
                <a:ext uri="{FF2B5EF4-FFF2-40B4-BE49-F238E27FC236}">
                  <a16:creationId xmlns:a16="http://schemas.microsoft.com/office/drawing/2014/main" id="{631158C8-7FBF-404B-8F44-62B2539875A5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B5A5B261-388A-4DB6-9115-DA2C881CB15E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8FBA03DD-1603-404C-9694-3BF3CA26011E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26A0FAE5-FC52-4145-AB52-41B6CD715652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Drawing 8">
              <a:extLst>
                <a:ext uri="{FF2B5EF4-FFF2-40B4-BE49-F238E27FC236}">
                  <a16:creationId xmlns:a16="http://schemas.microsoft.com/office/drawing/2014/main" id="{54A1B53B-3F4E-447C-8A99-65ACC5524BA4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DF0CF0FD-E8D0-47A7-9115-BE79EB170EDD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AE16ED1C-30AA-4B4A-8A7E-43774854880E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55137D11-1A31-441C-84B1-EE962A42B9FA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4" name="Drawing 266">
            <a:extLst>
              <a:ext uri="{FF2B5EF4-FFF2-40B4-BE49-F238E27FC236}">
                <a16:creationId xmlns:a16="http://schemas.microsoft.com/office/drawing/2014/main" id="{D0A960A7-4FCD-4603-B883-5698293E5FAB}"/>
              </a:ext>
            </a:extLst>
          </p:cNvPr>
          <p:cNvSpPr/>
          <p:nvPr userDrawn="1"/>
        </p:nvSpPr>
        <p:spPr>
          <a:xfrm rot="20675617">
            <a:off x="7677033" y="606143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" name="Drawing 137">
            <a:extLst>
              <a:ext uri="{FF2B5EF4-FFF2-40B4-BE49-F238E27FC236}">
                <a16:creationId xmlns:a16="http://schemas.microsoft.com/office/drawing/2014/main" id="{CBFFE63E-6317-4B12-9380-A669764143A6}"/>
              </a:ext>
            </a:extLst>
          </p:cNvPr>
          <p:cNvGrpSpPr/>
          <p:nvPr userDrawn="1"/>
        </p:nvGrpSpPr>
        <p:grpSpPr>
          <a:xfrm rot="2580843">
            <a:off x="8677786" y="6251849"/>
            <a:ext cx="838510" cy="1034293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D1AFE000-BCCE-4CFE-9C18-9E2CE0AD04FF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2E0D7527-508F-42AF-9191-1F4503E726EF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4581C4B1-848B-4F33-8E41-12832CEF973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1FAB92D2-ABD1-489E-B7B0-222D8730EEB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779A86EA-E050-4DA8-B314-20FD810F486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F484CAEA-92D7-4A8B-B3FE-B62B94F638A2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79430552-EF5E-49C1-93DF-2E001BF5008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C21B9097-E09E-4074-9251-0F712E2FB56A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4E7FDBED-5560-43B4-8D45-38EC5EAEFED6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14F675AC-2F87-4A9A-AD0A-58A9F0EC838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75E9B3A7-64E8-4F5C-9CE4-6DFF125CB67E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6CBD2340-773C-4A15-A3A4-01258E74E8E6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5F813EAB-961B-44B2-8F12-A94208D00CE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FAD8DCD1-A14B-4F32-B05F-5D81BCF84BC5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604CCBBE-31F5-4942-89B8-1E89F8A7CC89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9C2A35C5-A3BD-49B5-A76D-20031AFFCB9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0C7B0D5F-D6E0-4C32-9329-E1C3DCA5DDE7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6B8D1C9B-9220-4E42-BBB3-F64968BFB70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EDCD9CE4-175D-467A-8718-91BFBD5E5D5B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F666F8FD-5CAB-4A0F-91CE-B6158DEFBA3B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2C5835AD-A34E-40EE-9141-1F9185D3BFA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2E7CD1D4-72C8-416A-88C8-0DA1EB07A4A7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15989325-904D-4C60-A401-607FB3E74AAC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Polyline: figure 237">
              <a:extLst>
                <a:ext uri="{FF2B5EF4-FFF2-40B4-BE49-F238E27FC236}">
                  <a16:creationId xmlns:a16="http://schemas.microsoft.com/office/drawing/2014/main" id="{B266F4AF-4E9D-4583-9BEC-A9B161007F00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Polyline: figure 238">
              <a:extLst>
                <a:ext uri="{FF2B5EF4-FFF2-40B4-BE49-F238E27FC236}">
                  <a16:creationId xmlns:a16="http://schemas.microsoft.com/office/drawing/2014/main" id="{9DF7A76B-CF4B-4FCC-85B6-A8AEB1568CB0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Polyline: figure 239">
              <a:extLst>
                <a:ext uri="{FF2B5EF4-FFF2-40B4-BE49-F238E27FC236}">
                  <a16:creationId xmlns:a16="http://schemas.microsoft.com/office/drawing/2014/main" id="{F7208C12-AACA-401C-A22B-10301FB359D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Polyline: figure 240">
              <a:extLst>
                <a:ext uri="{FF2B5EF4-FFF2-40B4-BE49-F238E27FC236}">
                  <a16:creationId xmlns:a16="http://schemas.microsoft.com/office/drawing/2014/main" id="{752C070D-D1EB-4893-BDB5-BAF76D93494F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Polyline: figure 241">
              <a:extLst>
                <a:ext uri="{FF2B5EF4-FFF2-40B4-BE49-F238E27FC236}">
                  <a16:creationId xmlns:a16="http://schemas.microsoft.com/office/drawing/2014/main" id="{C132E383-4326-4BA9-8210-7634FFAEA22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Polyline: figure 242">
              <a:extLst>
                <a:ext uri="{FF2B5EF4-FFF2-40B4-BE49-F238E27FC236}">
                  <a16:creationId xmlns:a16="http://schemas.microsoft.com/office/drawing/2014/main" id="{DB379A1E-4F33-4B7C-A0FE-1E9474AFE93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Drawing 266">
            <a:extLst>
              <a:ext uri="{FF2B5EF4-FFF2-40B4-BE49-F238E27FC236}">
                <a16:creationId xmlns:a16="http://schemas.microsoft.com/office/drawing/2014/main" id="{CDCAD28E-8B13-4B68-828D-1883DC7EF200}"/>
              </a:ext>
            </a:extLst>
          </p:cNvPr>
          <p:cNvSpPr/>
          <p:nvPr userDrawn="1"/>
        </p:nvSpPr>
        <p:spPr>
          <a:xfrm rot="3899568">
            <a:off x="7640674" y="-952216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Drawing 8">
            <a:extLst>
              <a:ext uri="{FF2B5EF4-FFF2-40B4-BE49-F238E27FC236}">
                <a16:creationId xmlns:a16="http://schemas.microsoft.com/office/drawing/2014/main" id="{8C277885-758A-42CB-B415-D603BA0C1CE4}"/>
              </a:ext>
            </a:extLst>
          </p:cNvPr>
          <p:cNvGrpSpPr/>
          <p:nvPr userDrawn="1"/>
        </p:nvGrpSpPr>
        <p:grpSpPr>
          <a:xfrm rot="4099832" flipH="1">
            <a:off x="6433683" y="-1093078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3F612D2B-C4D8-48A9-9EE7-82B72DF8089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Drawing 8">
              <a:extLst>
                <a:ext uri="{FF2B5EF4-FFF2-40B4-BE49-F238E27FC236}">
                  <a16:creationId xmlns:a16="http://schemas.microsoft.com/office/drawing/2014/main" id="{1B8330DD-F75B-45D2-91D0-401DC9FF753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093E925-0289-4887-BCF1-F6421E3F56D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FE8042C6-1E71-4A13-AAB3-A05D464A6C87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74B15B73-647E-4BCC-8BF0-FB065BE2F4B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Drawing 8">
              <a:extLst>
                <a:ext uri="{FF2B5EF4-FFF2-40B4-BE49-F238E27FC236}">
                  <a16:creationId xmlns:a16="http://schemas.microsoft.com/office/drawing/2014/main" id="{E21D8D1F-05F9-4B3E-A21B-370543083C4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0959FD5C-A387-4D86-8674-10C1E0F66DA0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75537D4B-A43C-4417-8086-66297FC909B7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7030C1F6-8FA0-4DA3-BFD9-F67F2DF5873D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B8E3B955-50FE-4E33-B3AE-B95FF59F823F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1340B1AC-2374-4ABA-A701-90FD8AF2637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7D623F15-CC3C-4B68-B3E7-A6AE196A41D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3D31E788-4B66-405B-8686-8FE8906C9BD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65BA9A3D-9AA3-4FB4-9C0D-38128A1AAD6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140D7D15-6441-4EB5-B869-8F34B79D2345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8DF77EBD-F67A-4E0C-8600-1B2E79EE3DFA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AC7580CC-ED39-4DB1-B936-BC986A05844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3DB0BF8A-24BE-4AFA-BA69-0D6D94AC9709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Drawing 8">
              <a:extLst>
                <a:ext uri="{FF2B5EF4-FFF2-40B4-BE49-F238E27FC236}">
                  <a16:creationId xmlns:a16="http://schemas.microsoft.com/office/drawing/2014/main" id="{27C53F68-B50C-4E39-8C5B-D5DACB2223A1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A8DC0F70-2688-4C68-BBCD-7C20FFC6C7C8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A8343ADF-D5DD-43F0-B568-AF26DCA7477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052D9A67-974A-4585-A608-D98B39D085D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Drawing 8">
              <a:extLst>
                <a:ext uri="{FF2B5EF4-FFF2-40B4-BE49-F238E27FC236}">
                  <a16:creationId xmlns:a16="http://schemas.microsoft.com/office/drawing/2014/main" id="{68D7E4E8-DDF1-4EEC-B49E-A484E0FB95C9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8D039A82-9FD0-40FB-A2D8-3BEF59BDB23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9F0C85DF-28AE-4E3A-B0C6-E3EBE087F35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ACF1B3E4-270F-4154-BF87-C1C5356A708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Drawing 8">
              <a:extLst>
                <a:ext uri="{FF2B5EF4-FFF2-40B4-BE49-F238E27FC236}">
                  <a16:creationId xmlns:a16="http://schemas.microsoft.com/office/drawing/2014/main" id="{5E1E5387-1325-4355-947D-04067A344508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E567ADE5-CEE3-4501-BBA0-D831FF8AE31C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CBAD3137-0919-499E-BEAD-ED5DC7BD4FC8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8F6887CB-4657-40B2-8304-5D43831B6E21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Drawing 8">
              <a:extLst>
                <a:ext uri="{FF2B5EF4-FFF2-40B4-BE49-F238E27FC236}">
                  <a16:creationId xmlns:a16="http://schemas.microsoft.com/office/drawing/2014/main" id="{CE558C5D-C3F4-4343-B43E-635A66A1D86C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E115BADC-791E-4733-AEAF-7054427981A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8F070F57-0616-4FDC-8D59-5E39AF0CC955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9C02EA1C-1A1F-49F6-8053-18EDFD79BA1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Drawing 8">
              <a:extLst>
                <a:ext uri="{FF2B5EF4-FFF2-40B4-BE49-F238E27FC236}">
                  <a16:creationId xmlns:a16="http://schemas.microsoft.com/office/drawing/2014/main" id="{691483DA-A658-446A-A674-93DD01D0398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65867559-330F-44F2-9000-2CA366AAD75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7576A0D9-FD74-4B5B-8CC2-784462B4C585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3EAB554D-4F3D-4E24-99F8-95FB7B93EF86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Drawing 8">
              <a:extLst>
                <a:ext uri="{FF2B5EF4-FFF2-40B4-BE49-F238E27FC236}">
                  <a16:creationId xmlns:a16="http://schemas.microsoft.com/office/drawing/2014/main" id="{98B13BCF-1A0B-46DD-BB62-75F3F6B4E7EC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C187AFAF-84C6-4189-A019-E19C754470B1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34808EB3-CC65-4BD3-AEA9-57AF1BBE2E1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E37E62FD-9472-4853-BEA3-E288C87C70FF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Drawing 8">
              <a:extLst>
                <a:ext uri="{FF2B5EF4-FFF2-40B4-BE49-F238E27FC236}">
                  <a16:creationId xmlns:a16="http://schemas.microsoft.com/office/drawing/2014/main" id="{ED479084-ECD8-432A-82B4-35B91DCD9816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D6026D80-3CD5-4B04-9060-7839C3895D63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15C9A013-4FB4-4EBD-986B-7BA70C78EAD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B3B67AF6-2CD3-4A46-B4EE-03690AFF3ECC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FA2BA3CC-01A4-4ED5-B651-0EA6A40D45D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AFB28D91-6ACA-492C-A70D-137DBB60323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0BE65F6F-7849-42E4-8C1E-6946B803389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FC2E9D81-8E39-4B6C-9D45-FAB5A0E2DBFE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77D66654-5288-47B9-8683-BD4EC6A42E29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538875A3-64D2-4165-BD43-951690085DC5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C3BDD6A8-4025-4735-ACB5-433770EF0C47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D609C657-FC2D-4419-9E56-CB27798415F9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D0EF55CA-286E-4BF8-A1E3-2B9F7D2BB027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2F1C79FA-59C9-4020-AC86-E3E8F386F51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02F83F3C-5D14-462D-A304-10C1815925A1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CD0B5D0C-F70A-49E0-9EC4-F0CD5667EC2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106564C1-838D-475F-9D97-0628AA65C31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32400A70-4FDC-4C3C-81B4-421116B2FC46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19B7CA89-542B-4F6D-90AD-BC4C07A08586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6E81803-EC56-4147-BB86-937F8E57EBC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E0DAA4E3-6F48-40D5-9B7B-E129402BB2C3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C7CE77D4-546A-42BB-AEE2-8ED2DEA3BB08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07308BD4-42C4-49D0-9817-77B768A37B7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6E61E67C-A08D-4C6F-A9B7-4E86AAAFC234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0C910E8B-EF4A-4E08-B809-0893739421C1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BEF33009-026D-4382-B734-6D4755839C6E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2C7E0563-0474-41B9-9916-6A6D9D8397B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D486AFB3-4264-464F-9511-8F31A045DC6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Drawing 8">
            <a:extLst>
              <a:ext uri="{FF2B5EF4-FFF2-40B4-BE49-F238E27FC236}">
                <a16:creationId xmlns:a16="http://schemas.microsoft.com/office/drawing/2014/main" id="{3D2C69A5-4F86-41E9-9BE1-72A8232F0FDA}"/>
              </a:ext>
            </a:extLst>
          </p:cNvPr>
          <p:cNvSpPr/>
          <p:nvPr userDrawn="1"/>
        </p:nvSpPr>
        <p:spPr>
          <a:xfrm rot="1777012">
            <a:off x="-1772129" y="4700327"/>
            <a:ext cx="5777463" cy="3988361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Drawing 137">
            <a:extLst>
              <a:ext uri="{FF2B5EF4-FFF2-40B4-BE49-F238E27FC236}">
                <a16:creationId xmlns:a16="http://schemas.microsoft.com/office/drawing/2014/main" id="{11D87942-E28F-4BC4-A103-FE1C7B1B0E2D}"/>
              </a:ext>
            </a:extLst>
          </p:cNvPr>
          <p:cNvGrpSpPr/>
          <p:nvPr userDrawn="1"/>
        </p:nvGrpSpPr>
        <p:grpSpPr>
          <a:xfrm rot="2580843">
            <a:off x="679684" y="5902981"/>
            <a:ext cx="1085225" cy="1338613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E3523D05-4197-4FF5-94FC-E661AF13F2B8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37DA1BD6-BA76-4124-8E9D-EEF9D996D28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D8A740F-93FD-49CD-8917-BE11BFE2E633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C74FDEC3-A666-4849-8C85-3B9B99F7426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74EDF7D5-B098-4211-BD5F-A62BF99476E4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2505F19-33B3-4290-966B-5E77A1B57D7B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C6BAF98-81BD-4469-BDD5-2422ECF45F4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09724AED-187B-4425-8A5D-35CA93AF475E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36061115-8D27-4F17-ACC5-D5BC9D6C0B0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7FF32D2-18AD-42BF-81DA-F0D57A1B123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CD12B392-75E9-45E3-822A-F0ACF4B7FF20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85DA7003-9A20-493C-940B-E6A20D8B421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DA3AEA5E-CDA2-4739-9A72-39B164B5F70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2ABFEC4-4B7D-457A-B3D6-93E28F5B0188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05FFFC97-6EE7-4E47-A9AA-8965425DF8D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F4E5B7F9-8CF3-44B8-8BB0-B58FE3DCAE7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86917DFF-5919-4307-AB56-D4ACA7EA4E8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083284A-36F8-4C65-A54C-A984557F242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318CEE9B-77A8-4EAD-9D5F-6A66C5D4BF7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E7F4E60-0A0F-4E88-89CB-6B014B375FE0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5A3FFAC-7751-437B-8E7F-86E2DD40B192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E540AB53-BA38-4E9A-903F-2D70DA77E1C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07AB1-49B4-4134-90DF-2EA8FB98FEC6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46F61BE0-1B18-4E32-ACC4-B9472DFD401C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6D8E0E29-D59D-4113-A15F-423CEA2E88D2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4B1293C-4ED0-43DE-B801-0CC76272C91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AF6C0C1-4481-40AF-B88F-47EEABAEADCD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4FF51FFD-B016-4BA7-B76D-87D0701FF808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DE50490-B6BD-4057-BB5E-5FF6F7F5826A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83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rawing 8">
            <a:extLst>
              <a:ext uri="{FF2B5EF4-FFF2-40B4-BE49-F238E27FC236}">
                <a16:creationId xmlns:a16="http://schemas.microsoft.com/office/drawing/2014/main" id="{FD4D4120-3FF4-453F-A57A-9C3BF294D208}"/>
              </a:ext>
            </a:extLst>
          </p:cNvPr>
          <p:cNvSpPr/>
          <p:nvPr userDrawn="1"/>
        </p:nvSpPr>
        <p:spPr>
          <a:xfrm rot="2396474">
            <a:off x="-3723331" y="2000969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5" name="Drawing 137">
            <a:extLst>
              <a:ext uri="{FF2B5EF4-FFF2-40B4-BE49-F238E27FC236}">
                <a16:creationId xmlns:a16="http://schemas.microsoft.com/office/drawing/2014/main" id="{B4C8C9A5-7EE7-4D81-A415-9E53B0FD78E2}"/>
              </a:ext>
            </a:extLst>
          </p:cNvPr>
          <p:cNvGrpSpPr/>
          <p:nvPr userDrawn="1"/>
        </p:nvGrpSpPr>
        <p:grpSpPr>
          <a:xfrm rot="2602331">
            <a:off x="6104413" y="4905314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DF873083-CEFC-4CCF-92C5-B45F433A8EC6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52356ABC-080A-4B2F-91B6-0E30B0D38E88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D376AC35-88A0-4DBB-98E3-F13B69C8A9CD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B641E965-ABDD-445B-BF99-6217CB2B4E9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38B768A7-2E6D-4DD3-AF86-2C390C3D7CEC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ECFC27C8-C735-48CE-A9F4-C45F1B031195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1DC63273-DEFD-4C73-BD79-457E72B68D33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BA618C77-69DE-411F-9EC8-EB4E4E7D1DBB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4269E017-4CA2-4194-8AD6-761D802A95C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84BAE66A-C04F-4B74-AD5F-F9A04E2F950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ACEF17D7-BCEB-4FF3-B380-F2C5F390D0E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D6302FE0-DFE1-4BD9-A0D8-CEB8333E97C3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10ADD405-76D0-49F2-9521-4910CE1FFEE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35A2DC8D-EE0A-4C61-B2D3-B7BAF3BB7254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27C29411-B6FA-4354-B218-48C38A00DEB2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840B9F6B-F139-4AE6-8B99-0F351A249E1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3FDDC2C3-BEE0-4402-80F4-A5652C76A1A2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C5D2E78B-F8B8-4FBA-8D11-520C1944D74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B55F0AED-D320-4536-A4B3-EDD0256057B9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27B9D46E-2ECD-4792-B45F-F83D8507637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614AD0E5-5AB6-4826-9583-9DFFF1CB270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0D96E753-C74E-4DD4-8265-3BF7788CEA79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82A53FF0-16A7-4DDD-9477-6B72D859EAB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B2FACE88-A150-4C90-B1EA-317DCBE3B1A1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B2AF7C98-7FAC-4D26-A587-4F6935629BE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A74B43D5-0977-4600-BDBE-597AFA53A44F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71811CC5-588A-40C0-AF7B-A64D6C5A96F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EBE1BED6-4163-4849-A241-565E877374E9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9428AC3B-4BC5-4CBE-AA2D-1A2CC57F854D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3" name="Drawing 266">
            <a:extLst>
              <a:ext uri="{FF2B5EF4-FFF2-40B4-BE49-F238E27FC236}">
                <a16:creationId xmlns:a16="http://schemas.microsoft.com/office/drawing/2014/main" id="{D364A154-11C3-4B39-BA16-D192886FA293}"/>
              </a:ext>
            </a:extLst>
          </p:cNvPr>
          <p:cNvSpPr/>
          <p:nvPr userDrawn="1"/>
        </p:nvSpPr>
        <p:spPr>
          <a:xfrm rot="3899568">
            <a:off x="10799164" y="2018269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4" name="Drawing 8">
            <a:extLst>
              <a:ext uri="{FF2B5EF4-FFF2-40B4-BE49-F238E27FC236}">
                <a16:creationId xmlns:a16="http://schemas.microsoft.com/office/drawing/2014/main" id="{741220E8-DB4E-4077-9607-E1931B96746C}"/>
              </a:ext>
            </a:extLst>
          </p:cNvPr>
          <p:cNvGrpSpPr/>
          <p:nvPr userDrawn="1"/>
        </p:nvGrpSpPr>
        <p:grpSpPr>
          <a:xfrm rot="4099832" flipH="1">
            <a:off x="9592173" y="187740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4843A7E9-97F1-41B5-988D-581A47064F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40D23C77-86CB-4EFC-BFDF-DA39741C05B4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72" name="Polyline: figure 271">
                <a:extLst>
                  <a:ext uri="{FF2B5EF4-FFF2-40B4-BE49-F238E27FC236}">
                    <a16:creationId xmlns:a16="http://schemas.microsoft.com/office/drawing/2014/main" id="{77245C2E-70DC-4CB5-AF3F-5477772D5A09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Polyline: figure 272">
                <a:extLst>
                  <a:ext uri="{FF2B5EF4-FFF2-40B4-BE49-F238E27FC236}">
                    <a16:creationId xmlns:a16="http://schemas.microsoft.com/office/drawing/2014/main" id="{840F8F43-C5D3-4684-9657-D60BB33E845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Polyline: figure 273">
                <a:extLst>
                  <a:ext uri="{FF2B5EF4-FFF2-40B4-BE49-F238E27FC236}">
                    <a16:creationId xmlns:a16="http://schemas.microsoft.com/office/drawing/2014/main" id="{7AF81142-6906-4C95-B17D-2519F4D9170B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F0FC3C4C-5034-4B1D-9148-2E9581228B29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35CD94CC-B7E9-4629-989F-F893623AF38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4193B62D-29E1-412B-85B0-6B31249B3A98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FC3DB903-DC4D-498B-8EF5-55C395706157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98A05736-EDB0-463D-82DE-90C21476A0FA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7F4B5927-F3DD-428D-AEF4-F748C97C112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0FE30D9D-33AE-48F8-A05D-43FA4969A6F7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03F8367E-7589-4BC0-AA96-031F40A142E3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D7BAF375-C941-455B-BAAF-014E60EF2A4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2721CEED-9D79-4DED-92E7-2A534997441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9B93BDDC-5519-427E-8110-0FF79A603554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95156679-643C-4CA4-9DC6-C1F814FCFBC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Polyline: figure 270">
                <a:extLst>
                  <a:ext uri="{FF2B5EF4-FFF2-40B4-BE49-F238E27FC236}">
                    <a16:creationId xmlns:a16="http://schemas.microsoft.com/office/drawing/2014/main" id="{8AE566BF-C61F-4F9D-930A-A5D598C2456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8A181BB5-7EAB-432F-ACD5-19EEEB67D15C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D8DE42BC-5ED0-4805-B4D2-BDBD6375483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7FFB0876-47E0-44B6-87C0-46832A7C221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A86C7F11-A379-4D47-8223-EBA141F99B99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E1881F34-F363-4B9D-89C8-C718B07D8C8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3E8C2A27-5675-486B-87BB-F01656BDE3AE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10200377-0B02-4992-8853-EFFFC7324E77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5653ECC1-1763-4A97-AA55-C1319F2A4F3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CD8CF662-93C7-46EE-B611-60627626F75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F54C60DC-EED4-4E45-896A-B99B7FAD4CA7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FB79B17-9492-44B3-9721-62DD5B5C130F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446CAEF8-91D8-4432-8E5A-E826650A981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D8953AC7-CFAC-4B9B-A4DF-2030901189FD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6F53E420-7BCA-42D4-AC80-27C4BBDC790F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91099EC8-3815-4E93-A7C0-2EC1D7316E7C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5797923E-41E1-4835-B1CA-DEBC8453E195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B096B2D5-4B23-4408-8476-A06F109BEA1D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E4483D51-A6BC-4EF9-A60D-38438BA0A94A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97AAA753-841E-4B9F-8D7D-E1E8F5F03CE8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1D1232F9-6E81-4094-A7E8-0D81B1434F0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Drawing 8">
              <a:extLst>
                <a:ext uri="{FF2B5EF4-FFF2-40B4-BE49-F238E27FC236}">
                  <a16:creationId xmlns:a16="http://schemas.microsoft.com/office/drawing/2014/main" id="{F9FD96EC-2F2E-4934-A832-A11FBE9C8401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C9750714-3FB1-482E-B17B-55B7F7110BF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DE532CC-2EC9-478F-BC83-09B57A9A0B7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A5F1AB9D-38FC-45B0-A70C-029F1154E59B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Drawing 8">
              <a:extLst>
                <a:ext uri="{FF2B5EF4-FFF2-40B4-BE49-F238E27FC236}">
                  <a16:creationId xmlns:a16="http://schemas.microsoft.com/office/drawing/2014/main" id="{5FDC9FE2-FDEA-4EA5-8627-D8F8D0CF823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97ACFE21-4878-48E4-9E39-AEA0DBEF6FA0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68BBDB51-D7A0-47BE-B255-CA13373D8E59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51353535-7AFD-4ECD-9349-008B47BE5204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" name="Drawing 8">
              <a:extLst>
                <a:ext uri="{FF2B5EF4-FFF2-40B4-BE49-F238E27FC236}">
                  <a16:creationId xmlns:a16="http://schemas.microsoft.com/office/drawing/2014/main" id="{8F33F4DE-8739-4D74-B4EE-C5A40A4C05A1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24E6A2C1-4B97-43C5-BC2C-F8F00449FE74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8E25534-7E6E-44B3-B9B0-D998E71AB05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43028243-BE58-4C9D-AC29-7EA3C17F11BB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6B735BA8-3517-473F-88C9-CB72AD5D67E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5220D2B3-3FA9-40A8-82D1-D3F53509567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5620A5BF-D40D-477F-A00E-3B1AC3C9985C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E11F3FB8-98A6-4409-9DD5-9D8EBD2901FF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7" name="Drawing 8">
              <a:extLst>
                <a:ext uri="{FF2B5EF4-FFF2-40B4-BE49-F238E27FC236}">
                  <a16:creationId xmlns:a16="http://schemas.microsoft.com/office/drawing/2014/main" id="{E98C4653-8701-4AF5-B3DF-4967BDB91AB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324DBD3D-0FFA-4AF2-BBBE-31E69883BE2F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B77A5C4A-2F70-4478-8B42-5902F0C91384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300B6BAC-516F-4676-BE5D-70E2A7EA8CE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" name="Drawing 8">
              <a:extLst>
                <a:ext uri="{FF2B5EF4-FFF2-40B4-BE49-F238E27FC236}">
                  <a16:creationId xmlns:a16="http://schemas.microsoft.com/office/drawing/2014/main" id="{33D4CECC-7C55-4EEB-8959-E4A1E045BD28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413376C1-F04C-4C2E-B99D-E5B4FE555B9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F29B0EA1-1282-4D6F-8575-C36C46274D9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B23E3192-4A4C-4BE5-A044-52AF046EE5C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" name="Drawing 8">
              <a:extLst>
                <a:ext uri="{FF2B5EF4-FFF2-40B4-BE49-F238E27FC236}">
                  <a16:creationId xmlns:a16="http://schemas.microsoft.com/office/drawing/2014/main" id="{C1614891-B4F5-46DE-82DB-59E184FF655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67793D1C-F1A3-432C-9E87-0632B12836F0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9A312457-F656-411A-AFF4-1F6C18BB91ED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E599271A-6149-476B-AD5E-85AEA256729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Drawing 8">
              <a:extLst>
                <a:ext uri="{FF2B5EF4-FFF2-40B4-BE49-F238E27FC236}">
                  <a16:creationId xmlns:a16="http://schemas.microsoft.com/office/drawing/2014/main" id="{1FFDD384-FD60-4554-8426-4815E537514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8471D189-4C4C-4D1F-8344-31ABB28CAF79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273C6B7D-1A9C-4D85-8237-CCAE7D07FECD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D8D18BF9-25BC-4812-A47F-BF9B4D1CAB8B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0" name="Drawing 84">
            <a:extLst>
              <a:ext uri="{FF2B5EF4-FFF2-40B4-BE49-F238E27FC236}">
                <a16:creationId xmlns:a16="http://schemas.microsoft.com/office/drawing/2014/main" id="{01801776-EF47-4C9C-A8AA-2842485712FC}"/>
              </a:ext>
            </a:extLst>
          </p:cNvPr>
          <p:cNvSpPr/>
          <p:nvPr userDrawn="1"/>
        </p:nvSpPr>
        <p:spPr>
          <a:xfrm rot="15980629">
            <a:off x="-1340017" y="4214709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Drawing 8">
            <a:extLst>
              <a:ext uri="{FF2B5EF4-FFF2-40B4-BE49-F238E27FC236}">
                <a16:creationId xmlns:a16="http://schemas.microsoft.com/office/drawing/2014/main" id="{0A9E54CD-F127-4AF4-8A40-E66E6445608C}"/>
              </a:ext>
            </a:extLst>
          </p:cNvPr>
          <p:cNvGrpSpPr/>
          <p:nvPr userDrawn="1"/>
        </p:nvGrpSpPr>
        <p:grpSpPr>
          <a:xfrm flipH="1">
            <a:off x="-244205" y="471264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BCE0D58-DB61-496D-866F-C97FEC169A3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Drawing 8">
              <a:extLst>
                <a:ext uri="{FF2B5EF4-FFF2-40B4-BE49-F238E27FC236}">
                  <a16:creationId xmlns:a16="http://schemas.microsoft.com/office/drawing/2014/main" id="{0928466F-FE24-4184-953E-EEB0DAFCB9C8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B7305BCB-93A1-4E11-A15D-3452280CF9A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E3832B1-922D-41C5-B109-D4E01FDE699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AEA64C67-6983-4D29-B7AB-E7B262A0EB60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Drawing 8">
              <a:extLst>
                <a:ext uri="{FF2B5EF4-FFF2-40B4-BE49-F238E27FC236}">
                  <a16:creationId xmlns:a16="http://schemas.microsoft.com/office/drawing/2014/main" id="{69082458-57EB-4E64-BBCC-0E69532A1DB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FEC54B72-B062-4238-A605-BBDB2F4ACED9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7EDF469C-4429-47C2-BBC7-3424BE46A6C1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BD730590-DBC2-4064-9A1A-5CB877DBB06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4832CE85-5775-43B1-9555-F11D611A8EA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2B7C82C2-77AF-4F14-B532-CF007A2A0A36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AC795A35-1943-4906-8D2A-FE52A06E0ED1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26E10165-A0E6-4C9A-B36B-BCA7C8DBFD64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F1916BC2-7707-4D3C-AC6E-8D024ACDFCC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27AFB7B9-3958-4134-83D8-7CD9343B4FFE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5EA67530-5D91-41BC-990C-D53F93DC89D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DFACCC96-375C-4156-8556-7922A4127829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BE63D5C7-0083-4903-ADEA-521CC0762E92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Drawing 8">
              <a:extLst>
                <a:ext uri="{FF2B5EF4-FFF2-40B4-BE49-F238E27FC236}">
                  <a16:creationId xmlns:a16="http://schemas.microsoft.com/office/drawing/2014/main" id="{8BE6C459-9459-4705-8EB8-516271030DA4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C948CC10-8F27-4146-A6C6-6ED0D4E43929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59433711-ADB2-42C3-8ABD-B8EEF01C73BF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4CCCECCC-6DE0-4ADB-8EF4-4A6F6015836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B3E742B1-BCA9-446E-A411-C5BD7053E431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1A7061DF-2C80-4445-9208-E52F524BE061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115F539-8151-4CD5-9AC5-9583A7D1DE0E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37E43478-C8C3-4D09-9D9E-E4F50D62A9D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FEFBE585-F151-4E3F-B155-7242D0A89D39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733EFE05-1670-4D95-8854-192F89DA843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48954EC3-2793-43EB-9D6A-09EFF10C4E56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11E86CD8-D9F9-4BC7-B639-186E62766A8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F51457B0-2019-4D73-B94C-3FCBDF246415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242400F3-798B-4ED5-87AA-9E09D53240A2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E33BA60F-EB1A-4335-B1E9-D97A50863432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DAD8F1E-9333-4E99-B3D5-0DE3F55FF9CE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BC45E5DC-CBC6-49DC-96F7-5E43F0745FE9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0A6D25F7-165C-4ECA-A6E7-3CF34455A667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0A25511F-E352-4386-96C6-3C95FCB24736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ECF18AB5-2594-424B-A5E0-B61D90BF386B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530B4DB4-9456-4F0F-9741-674324B2DA52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46A92C44-EC90-4AB0-A8AA-5F7134181588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33A83A8C-CAE9-45DE-ADA6-AEBD5A31F44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8AED0D25-E19B-4BB6-ACDA-C427097DC586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E71AB608-5099-4FB0-A31F-99DD85A3742F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DEC5231-60DB-4685-BA72-D223BDE1D8C4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9F9258C9-B092-4758-8AAC-8E776B19E42D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2BA79183-FF64-4710-AF25-E8319C10E208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Drawing 8">
              <a:extLst>
                <a:ext uri="{FF2B5EF4-FFF2-40B4-BE49-F238E27FC236}">
                  <a16:creationId xmlns:a16="http://schemas.microsoft.com/office/drawing/2014/main" id="{2F347C8F-C158-4B7D-AE8D-82507C9B266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17370B84-7EA8-4ACE-9D1B-D5829DEA631B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73760A97-1746-45D9-B917-61751C116C5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FA10A0EE-9B01-4ED1-ACA1-60A349060656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EFD5BDC5-8DE6-4BF5-99AC-3403BA8AC9F2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91484907-7023-4F83-8E6A-D9D8F13E621B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5CF06573-DF03-4925-BD35-EE247060BED5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7DF0A163-F496-40E7-93DE-703663EE6778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F9B06D4D-21D6-4388-85D7-8BD58D552181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AAF79A75-9B4F-4FAF-9385-1E1538F7D816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0E777C0F-85A9-4BC1-A1AC-41F0CEB2B33E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2BDFF1BC-0049-4503-AF46-7200D123656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E2BB969F-D3FE-4A53-B776-31C88360CF50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FDA6F803-7C26-457E-82DB-D5442AACC89F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E24A586-4DEC-4F77-8BA1-AF9D6597432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C1BB4651-4FEF-4F59-9E44-065006825B4E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7D219173-FC31-4B90-B124-7C380C861CE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0767E8DF-A677-47B1-A261-D00F9C6441B2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4034E1B7-ACF3-43CA-9A22-AB2180339136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04371DBA-1503-4C6F-ABE9-C946C9C373F1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Drawing 8">
              <a:extLst>
                <a:ext uri="{FF2B5EF4-FFF2-40B4-BE49-F238E27FC236}">
                  <a16:creationId xmlns:a16="http://schemas.microsoft.com/office/drawing/2014/main" id="{E5098011-AF15-46F3-8EB2-D1E431C9D4B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6E54B539-CBF7-4313-BBBE-5B25920B998F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FF185498-F824-47CB-A748-6AC4E2DCC857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7EF0BF48-A8B8-43E3-B8FA-2210CBC09BE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10000658" y="6174859"/>
            <a:ext cx="159761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200" spc="0" baseline="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8" name="Drawing 7" descr="Picture looks like as Drawing&#10;&#10;">
            <a:extLst>
              <a:ext uri="{FF2B5EF4-FFF2-40B4-BE49-F238E27FC236}">
                <a16:creationId xmlns:a16="http://schemas.microsoft.com/office/drawing/2014/main" id="{CAC12A6B-EB40-485F-972D-993A2566241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7" y="433518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0" r:id="rId3"/>
    <p:sldLayoutId id="2147483649" r:id="rId4"/>
    <p:sldLayoutId id="2147483653" r:id="rId5"/>
    <p:sldLayoutId id="2147483651" r:id="rId6"/>
    <p:sldLayoutId id="2147483664" r:id="rId7"/>
    <p:sldLayoutId id="2147483674" r:id="rId8"/>
    <p:sldLayoutId id="2147483665" r:id="rId9"/>
    <p:sldLayoutId id="2147483666" r:id="rId10"/>
    <p:sldLayoutId id="2147483667" r:id="rId11"/>
    <p:sldLayoutId id="214748366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C0D21A-1769-4F33-8494-ADDCE470D8FC}"/>
              </a:ext>
            </a:extLst>
          </p:cNvPr>
          <p:cNvSpPr txBox="1"/>
          <p:nvPr userDrawn="1"/>
        </p:nvSpPr>
        <p:spPr>
          <a:xfrm>
            <a:off x="10000658" y="6174859"/>
            <a:ext cx="159761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200" spc="0" baseline="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6" name="Drawing 5" descr="Picture looks like as Drawing&#10;&#10;">
            <a:extLst>
              <a:ext uri="{FF2B5EF4-FFF2-40B4-BE49-F238E27FC236}">
                <a16:creationId xmlns:a16="http://schemas.microsoft.com/office/drawing/2014/main" id="{7BFF297A-2011-41DC-B219-DA0EBAF14D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7" y="433518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63" r:id="rId3"/>
    <p:sldLayoutId id="2147483671" r:id="rId4"/>
    <p:sldLayoutId id="2147483661" r:id="rId5"/>
    <p:sldLayoutId id="2147483669" r:id="rId6"/>
    <p:sldLayoutId id="2147483675" r:id="rId7"/>
    <p:sldLayoutId id="2147483676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1C5653B-FAC7-4D48-BE84-5A6ED7CA296B}"/>
              </a:ext>
            </a:extLst>
          </p:cNvPr>
          <p:cNvSpPr txBox="1"/>
          <p:nvPr/>
        </p:nvSpPr>
        <p:spPr>
          <a:xfrm>
            <a:off x="623888" y="4256079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i="1" dirty="0">
                <a:solidFill>
                  <a:schemeClr val="accent2"/>
                </a:solidFill>
                <a:latin typeface="+mj-lt"/>
              </a:rPr>
              <a:t>Your branded, customized presentation</a:t>
            </a:r>
            <a:endParaRPr lang="en-US" sz="4800" i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1" name="Drawing 10" descr="Picture looks like as food, Drawing&#10;&#10;">
            <a:extLst>
              <a:ext uri="{FF2B5EF4-FFF2-40B4-BE49-F238E27FC236}">
                <a16:creationId xmlns:a16="http://schemas.microsoft.com/office/drawing/2014/main" id="{A8EC06EF-53E3-44E9-AC2C-3DA078706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971"/>
            <a:ext cx="3326400" cy="2494800"/>
          </a:xfrm>
          <a:prstGeom prst="rect">
            <a:avLst/>
          </a:prstGeom>
        </p:spPr>
      </p:pic>
      <p:grpSp>
        <p:nvGrpSpPr>
          <p:cNvPr id="14" name="Drawing 86">
            <a:extLst>
              <a:ext uri="{FF2B5EF4-FFF2-40B4-BE49-F238E27FC236}">
                <a16:creationId xmlns:a16="http://schemas.microsoft.com/office/drawing/2014/main" id="{05D7452F-38D3-4792-AADC-8247A88E2D10}"/>
              </a:ext>
            </a:extLst>
          </p:cNvPr>
          <p:cNvGrpSpPr/>
          <p:nvPr/>
        </p:nvGrpSpPr>
        <p:grpSpPr>
          <a:xfrm rot="20648610">
            <a:off x="9113419" y="1848539"/>
            <a:ext cx="3340100" cy="5325314"/>
            <a:chOff x="5334000" y="2219325"/>
            <a:chExt cx="1519237" cy="2422207"/>
          </a:xfrm>
          <a:solidFill>
            <a:schemeClr val="accent2"/>
          </a:solidFill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6F168D64-3B29-43AE-8FC6-5A0EA5CA1064}"/>
                </a:ext>
              </a:extLst>
            </p:cNvPr>
            <p:cNvSpPr/>
            <p:nvPr/>
          </p:nvSpPr>
          <p:spPr>
            <a:xfrm>
              <a:off x="5727382" y="2755582"/>
              <a:ext cx="1125855" cy="1885950"/>
            </a:xfrm>
            <a:custGeom>
              <a:avLst/>
              <a:gdLst>
                <a:gd name="connsiteX0" fmla="*/ 0 w 1125855"/>
                <a:gd name="connsiteY0" fmla="*/ 0 h 1885950"/>
                <a:gd name="connsiteX1" fmla="*/ 64770 w 1125855"/>
                <a:gd name="connsiteY1" fmla="*/ 269558 h 1885950"/>
                <a:gd name="connsiteX2" fmla="*/ 122873 w 1125855"/>
                <a:gd name="connsiteY2" fmla="*/ 395288 h 1885950"/>
                <a:gd name="connsiteX3" fmla="*/ 193358 w 1125855"/>
                <a:gd name="connsiteY3" fmla="*/ 515303 h 1885950"/>
                <a:gd name="connsiteX4" fmla="*/ 523875 w 1125855"/>
                <a:gd name="connsiteY4" fmla="*/ 962977 h 1885950"/>
                <a:gd name="connsiteX5" fmla="*/ 705803 w 1125855"/>
                <a:gd name="connsiteY5" fmla="*/ 1174433 h 1885950"/>
                <a:gd name="connsiteX6" fmla="*/ 884873 w 1125855"/>
                <a:gd name="connsiteY6" fmla="*/ 1387793 h 1885950"/>
                <a:gd name="connsiteX7" fmla="*/ 1035368 w 1125855"/>
                <a:gd name="connsiteY7" fmla="*/ 1623060 h 1885950"/>
                <a:gd name="connsiteX8" fmla="*/ 1125855 w 1125855"/>
                <a:gd name="connsiteY8" fmla="*/ 1885950 h 1885950"/>
                <a:gd name="connsiteX9" fmla="*/ 1030605 w 1125855"/>
                <a:gd name="connsiteY9" fmla="*/ 1624965 h 1885950"/>
                <a:gd name="connsiteX10" fmla="*/ 879158 w 1125855"/>
                <a:gd name="connsiteY10" fmla="*/ 1392555 h 1885950"/>
                <a:gd name="connsiteX11" fmla="*/ 699135 w 1125855"/>
                <a:gd name="connsiteY11" fmla="*/ 1180148 h 1885950"/>
                <a:gd name="connsiteX12" fmla="*/ 516255 w 1125855"/>
                <a:gd name="connsiteY12" fmla="*/ 969645 h 1885950"/>
                <a:gd name="connsiteX13" fmla="*/ 186690 w 1125855"/>
                <a:gd name="connsiteY13" fmla="*/ 520065 h 1885950"/>
                <a:gd name="connsiteX14" fmla="*/ 117157 w 1125855"/>
                <a:gd name="connsiteY14" fmla="*/ 399097 h 1885950"/>
                <a:gd name="connsiteX15" fmla="*/ 60007 w 1125855"/>
                <a:gd name="connsiteY15" fmla="*/ 271463 h 1885950"/>
                <a:gd name="connsiteX16" fmla="*/ 0 w 1125855"/>
                <a:gd name="connsiteY16" fmla="*/ 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5855" h="1885950">
                  <a:moveTo>
                    <a:pt x="0" y="0"/>
                  </a:moveTo>
                  <a:cubicBezTo>
                    <a:pt x="9525" y="92393"/>
                    <a:pt x="31432" y="183833"/>
                    <a:pt x="64770" y="269558"/>
                  </a:cubicBezTo>
                  <a:cubicBezTo>
                    <a:pt x="80963" y="312420"/>
                    <a:pt x="100965" y="355283"/>
                    <a:pt x="122873" y="395288"/>
                  </a:cubicBezTo>
                  <a:cubicBezTo>
                    <a:pt x="145733" y="436245"/>
                    <a:pt x="168593" y="476250"/>
                    <a:pt x="193358" y="515303"/>
                  </a:cubicBezTo>
                  <a:cubicBezTo>
                    <a:pt x="291465" y="672465"/>
                    <a:pt x="404813" y="820102"/>
                    <a:pt x="523875" y="962977"/>
                  </a:cubicBezTo>
                  <a:cubicBezTo>
                    <a:pt x="582930" y="1034415"/>
                    <a:pt x="643890" y="1103948"/>
                    <a:pt x="705803" y="1174433"/>
                  </a:cubicBezTo>
                  <a:cubicBezTo>
                    <a:pt x="766763" y="1243965"/>
                    <a:pt x="828675" y="1313498"/>
                    <a:pt x="884873" y="1387793"/>
                  </a:cubicBezTo>
                  <a:cubicBezTo>
                    <a:pt x="941070" y="1461135"/>
                    <a:pt x="993458" y="1539240"/>
                    <a:pt x="1035368" y="1623060"/>
                  </a:cubicBezTo>
                  <a:cubicBezTo>
                    <a:pt x="1077278" y="1705928"/>
                    <a:pt x="1107758" y="1794510"/>
                    <a:pt x="1125855" y="1885950"/>
                  </a:cubicBezTo>
                  <a:cubicBezTo>
                    <a:pt x="1105853" y="1795463"/>
                    <a:pt x="1073468" y="1706880"/>
                    <a:pt x="1030605" y="1624965"/>
                  </a:cubicBezTo>
                  <a:cubicBezTo>
                    <a:pt x="987743" y="1542098"/>
                    <a:pt x="936308" y="1465898"/>
                    <a:pt x="879158" y="1392555"/>
                  </a:cubicBezTo>
                  <a:cubicBezTo>
                    <a:pt x="822008" y="1319213"/>
                    <a:pt x="760095" y="1249680"/>
                    <a:pt x="699135" y="1180148"/>
                  </a:cubicBezTo>
                  <a:cubicBezTo>
                    <a:pt x="637223" y="1110615"/>
                    <a:pt x="576263" y="1041083"/>
                    <a:pt x="516255" y="969645"/>
                  </a:cubicBezTo>
                  <a:cubicBezTo>
                    <a:pt x="397193" y="826770"/>
                    <a:pt x="283845" y="678180"/>
                    <a:pt x="186690" y="520065"/>
                  </a:cubicBezTo>
                  <a:cubicBezTo>
                    <a:pt x="161925" y="480060"/>
                    <a:pt x="139065" y="440055"/>
                    <a:pt x="117157" y="399097"/>
                  </a:cubicBezTo>
                  <a:cubicBezTo>
                    <a:pt x="95250" y="358140"/>
                    <a:pt x="76200" y="315278"/>
                    <a:pt x="60007" y="271463"/>
                  </a:cubicBezTo>
                  <a:cubicBezTo>
                    <a:pt x="28575" y="183833"/>
                    <a:pt x="7620" y="9239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E3D4E0E6-8709-47B2-8AFA-E0ED55040C3C}"/>
                </a:ext>
              </a:extLst>
            </p:cNvPr>
            <p:cNvSpPr/>
            <p:nvPr/>
          </p:nvSpPr>
          <p:spPr>
            <a:xfrm>
              <a:off x="6442126" y="3188017"/>
              <a:ext cx="205370" cy="932497"/>
            </a:xfrm>
            <a:custGeom>
              <a:avLst/>
              <a:gdLst>
                <a:gd name="connsiteX0" fmla="*/ 148221 w 205370"/>
                <a:gd name="connsiteY0" fmla="*/ 932498 h 932497"/>
                <a:gd name="connsiteX1" fmla="*/ 148221 w 205370"/>
                <a:gd name="connsiteY1" fmla="*/ 928688 h 932497"/>
                <a:gd name="connsiteX2" fmla="*/ 147268 w 205370"/>
                <a:gd name="connsiteY2" fmla="*/ 924878 h 932497"/>
                <a:gd name="connsiteX3" fmla="*/ 145363 w 205370"/>
                <a:gd name="connsiteY3" fmla="*/ 918210 h 932497"/>
                <a:gd name="connsiteX4" fmla="*/ 140601 w 205370"/>
                <a:gd name="connsiteY4" fmla="*/ 903923 h 932497"/>
                <a:gd name="connsiteX5" fmla="*/ 130123 w 205370"/>
                <a:gd name="connsiteY5" fmla="*/ 876300 h 932497"/>
                <a:gd name="connsiteX6" fmla="*/ 107263 w 205370"/>
                <a:gd name="connsiteY6" fmla="*/ 821055 h 932497"/>
                <a:gd name="connsiteX7" fmla="*/ 61543 w 205370"/>
                <a:gd name="connsiteY7" fmla="*/ 710565 h 932497"/>
                <a:gd name="connsiteX8" fmla="*/ 3441 w 205370"/>
                <a:gd name="connsiteY8" fmla="*/ 479108 h 932497"/>
                <a:gd name="connsiteX9" fmla="*/ 13918 w 205370"/>
                <a:gd name="connsiteY9" fmla="*/ 240030 h 932497"/>
                <a:gd name="connsiteX10" fmla="*/ 24396 w 205370"/>
                <a:gd name="connsiteY10" fmla="*/ 180975 h 932497"/>
                <a:gd name="connsiteX11" fmla="*/ 31063 w 205370"/>
                <a:gd name="connsiteY11" fmla="*/ 151448 h 932497"/>
                <a:gd name="connsiteX12" fmla="*/ 39636 w 205370"/>
                <a:gd name="connsiteY12" fmla="*/ 122873 h 932497"/>
                <a:gd name="connsiteX13" fmla="*/ 57733 w 205370"/>
                <a:gd name="connsiteY13" fmla="*/ 65723 h 932497"/>
                <a:gd name="connsiteX14" fmla="*/ 78688 w 205370"/>
                <a:gd name="connsiteY14" fmla="*/ 9525 h 932497"/>
                <a:gd name="connsiteX15" fmla="*/ 83451 w 205370"/>
                <a:gd name="connsiteY15" fmla="*/ 1905 h 932497"/>
                <a:gd name="connsiteX16" fmla="*/ 84403 w 205370"/>
                <a:gd name="connsiteY16" fmla="*/ 953 h 932497"/>
                <a:gd name="connsiteX17" fmla="*/ 86308 w 205370"/>
                <a:gd name="connsiteY17" fmla="*/ 0 h 932497"/>
                <a:gd name="connsiteX18" fmla="*/ 90118 w 205370"/>
                <a:gd name="connsiteY18" fmla="*/ 0 h 932497"/>
                <a:gd name="connsiteX19" fmla="*/ 92976 w 205370"/>
                <a:gd name="connsiteY19" fmla="*/ 1905 h 932497"/>
                <a:gd name="connsiteX20" fmla="*/ 95833 w 205370"/>
                <a:gd name="connsiteY20" fmla="*/ 5715 h 932497"/>
                <a:gd name="connsiteX21" fmla="*/ 102501 w 205370"/>
                <a:gd name="connsiteY21" fmla="*/ 20003 h 932497"/>
                <a:gd name="connsiteX22" fmla="*/ 112026 w 205370"/>
                <a:gd name="connsiteY22" fmla="*/ 48578 h 932497"/>
                <a:gd name="connsiteX23" fmla="*/ 128218 w 205370"/>
                <a:gd name="connsiteY23" fmla="*/ 106680 h 932497"/>
                <a:gd name="connsiteX24" fmla="*/ 154888 w 205370"/>
                <a:gd name="connsiteY24" fmla="*/ 222885 h 932497"/>
                <a:gd name="connsiteX25" fmla="*/ 195846 w 205370"/>
                <a:gd name="connsiteY25" fmla="*/ 458153 h 932497"/>
                <a:gd name="connsiteX26" fmla="*/ 205371 w 205370"/>
                <a:gd name="connsiteY26" fmla="*/ 577215 h 932497"/>
                <a:gd name="connsiteX27" fmla="*/ 192036 w 205370"/>
                <a:gd name="connsiteY27" fmla="*/ 696278 h 932497"/>
                <a:gd name="connsiteX28" fmla="*/ 148221 w 205370"/>
                <a:gd name="connsiteY28" fmla="*/ 932498 h 932497"/>
                <a:gd name="connsiteX29" fmla="*/ 148221 w 205370"/>
                <a:gd name="connsiteY29" fmla="*/ 932498 h 932497"/>
                <a:gd name="connsiteX30" fmla="*/ 189178 w 205370"/>
                <a:gd name="connsiteY30" fmla="*/ 697230 h 932497"/>
                <a:gd name="connsiteX31" fmla="*/ 200608 w 205370"/>
                <a:gd name="connsiteY31" fmla="*/ 579120 h 932497"/>
                <a:gd name="connsiteX32" fmla="*/ 190131 w 205370"/>
                <a:gd name="connsiteY32" fmla="*/ 461010 h 932497"/>
                <a:gd name="connsiteX33" fmla="*/ 147268 w 205370"/>
                <a:gd name="connsiteY33" fmla="*/ 226695 h 932497"/>
                <a:gd name="connsiteX34" fmla="*/ 119646 w 205370"/>
                <a:gd name="connsiteY34" fmla="*/ 110490 h 932497"/>
                <a:gd name="connsiteX35" fmla="*/ 103453 w 205370"/>
                <a:gd name="connsiteY35" fmla="*/ 53340 h 932497"/>
                <a:gd name="connsiteX36" fmla="*/ 93928 w 205370"/>
                <a:gd name="connsiteY36" fmla="*/ 25718 h 932497"/>
                <a:gd name="connsiteX37" fmla="*/ 88213 w 205370"/>
                <a:gd name="connsiteY37" fmla="*/ 12383 h 932497"/>
                <a:gd name="connsiteX38" fmla="*/ 86308 w 205370"/>
                <a:gd name="connsiteY38" fmla="*/ 10478 h 932497"/>
                <a:gd name="connsiteX39" fmla="*/ 86308 w 205370"/>
                <a:gd name="connsiteY39" fmla="*/ 10478 h 932497"/>
                <a:gd name="connsiteX40" fmla="*/ 88213 w 205370"/>
                <a:gd name="connsiteY40" fmla="*/ 10478 h 932497"/>
                <a:gd name="connsiteX41" fmla="*/ 90118 w 205370"/>
                <a:gd name="connsiteY41" fmla="*/ 9525 h 932497"/>
                <a:gd name="connsiteX42" fmla="*/ 90118 w 205370"/>
                <a:gd name="connsiteY42" fmla="*/ 9525 h 932497"/>
                <a:gd name="connsiteX43" fmla="*/ 87261 w 205370"/>
                <a:gd name="connsiteY43" fmla="*/ 15240 h 932497"/>
                <a:gd name="connsiteX44" fmla="*/ 66306 w 205370"/>
                <a:gd name="connsiteY44" fmla="*/ 70485 h 932497"/>
                <a:gd name="connsiteX45" fmla="*/ 47256 w 205370"/>
                <a:gd name="connsiteY45" fmla="*/ 126683 h 932497"/>
                <a:gd name="connsiteX46" fmla="*/ 38683 w 205370"/>
                <a:gd name="connsiteY46" fmla="*/ 155258 h 932497"/>
                <a:gd name="connsiteX47" fmla="*/ 32016 w 205370"/>
                <a:gd name="connsiteY47" fmla="*/ 183833 h 932497"/>
                <a:gd name="connsiteX48" fmla="*/ 20586 w 205370"/>
                <a:gd name="connsiteY48" fmla="*/ 241935 h 932497"/>
                <a:gd name="connsiteX49" fmla="*/ 8203 w 205370"/>
                <a:gd name="connsiteY49" fmla="*/ 479108 h 932497"/>
                <a:gd name="connsiteX50" fmla="*/ 63448 w 205370"/>
                <a:gd name="connsiteY50" fmla="*/ 709613 h 932497"/>
                <a:gd name="connsiteX51" fmla="*/ 107263 w 205370"/>
                <a:gd name="connsiteY51" fmla="*/ 821055 h 932497"/>
                <a:gd name="connsiteX52" fmla="*/ 128218 w 205370"/>
                <a:gd name="connsiteY52" fmla="*/ 876300 h 932497"/>
                <a:gd name="connsiteX53" fmla="*/ 138696 w 205370"/>
                <a:gd name="connsiteY53" fmla="*/ 903923 h 932497"/>
                <a:gd name="connsiteX54" fmla="*/ 143458 w 205370"/>
                <a:gd name="connsiteY54" fmla="*/ 918210 h 932497"/>
                <a:gd name="connsiteX55" fmla="*/ 145363 w 205370"/>
                <a:gd name="connsiteY55" fmla="*/ 925830 h 932497"/>
                <a:gd name="connsiteX56" fmla="*/ 146316 w 205370"/>
                <a:gd name="connsiteY56" fmla="*/ 929640 h 932497"/>
                <a:gd name="connsiteX57" fmla="*/ 148221 w 205370"/>
                <a:gd name="connsiteY57" fmla="*/ 932498 h 93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05370" h="932497">
                  <a:moveTo>
                    <a:pt x="148221" y="932498"/>
                  </a:moveTo>
                  <a:cubicBezTo>
                    <a:pt x="149173" y="931545"/>
                    <a:pt x="148221" y="930593"/>
                    <a:pt x="148221" y="928688"/>
                  </a:cubicBezTo>
                  <a:cubicBezTo>
                    <a:pt x="148221" y="927735"/>
                    <a:pt x="147268" y="925830"/>
                    <a:pt x="147268" y="924878"/>
                  </a:cubicBezTo>
                  <a:cubicBezTo>
                    <a:pt x="146316" y="922020"/>
                    <a:pt x="146316" y="920115"/>
                    <a:pt x="145363" y="918210"/>
                  </a:cubicBezTo>
                  <a:cubicBezTo>
                    <a:pt x="143458" y="913448"/>
                    <a:pt x="142506" y="908685"/>
                    <a:pt x="140601" y="903923"/>
                  </a:cubicBezTo>
                  <a:cubicBezTo>
                    <a:pt x="136791" y="894398"/>
                    <a:pt x="133933" y="884873"/>
                    <a:pt x="130123" y="876300"/>
                  </a:cubicBezTo>
                  <a:lnTo>
                    <a:pt x="107263" y="821055"/>
                  </a:lnTo>
                  <a:lnTo>
                    <a:pt x="61543" y="710565"/>
                  </a:lnTo>
                  <a:cubicBezTo>
                    <a:pt x="31063" y="637223"/>
                    <a:pt x="11061" y="559118"/>
                    <a:pt x="3441" y="479108"/>
                  </a:cubicBezTo>
                  <a:cubicBezTo>
                    <a:pt x="-4179" y="399098"/>
                    <a:pt x="1536" y="319088"/>
                    <a:pt x="13918" y="240030"/>
                  </a:cubicBezTo>
                  <a:cubicBezTo>
                    <a:pt x="16776" y="220028"/>
                    <a:pt x="20586" y="200978"/>
                    <a:pt x="24396" y="180975"/>
                  </a:cubicBezTo>
                  <a:cubicBezTo>
                    <a:pt x="26301" y="171450"/>
                    <a:pt x="28206" y="161925"/>
                    <a:pt x="31063" y="151448"/>
                  </a:cubicBezTo>
                  <a:lnTo>
                    <a:pt x="39636" y="122873"/>
                  </a:lnTo>
                  <a:cubicBezTo>
                    <a:pt x="45351" y="103823"/>
                    <a:pt x="52018" y="84773"/>
                    <a:pt x="57733" y="65723"/>
                  </a:cubicBezTo>
                  <a:cubicBezTo>
                    <a:pt x="64401" y="46673"/>
                    <a:pt x="70116" y="27623"/>
                    <a:pt x="78688" y="9525"/>
                  </a:cubicBezTo>
                  <a:cubicBezTo>
                    <a:pt x="79641" y="6668"/>
                    <a:pt x="80593" y="4763"/>
                    <a:pt x="83451" y="1905"/>
                  </a:cubicBezTo>
                  <a:cubicBezTo>
                    <a:pt x="83451" y="1905"/>
                    <a:pt x="84403" y="953"/>
                    <a:pt x="84403" y="953"/>
                  </a:cubicBezTo>
                  <a:cubicBezTo>
                    <a:pt x="84403" y="953"/>
                    <a:pt x="86308" y="0"/>
                    <a:pt x="86308" y="0"/>
                  </a:cubicBezTo>
                  <a:cubicBezTo>
                    <a:pt x="88213" y="0"/>
                    <a:pt x="89166" y="0"/>
                    <a:pt x="90118" y="0"/>
                  </a:cubicBezTo>
                  <a:cubicBezTo>
                    <a:pt x="92023" y="953"/>
                    <a:pt x="92023" y="1905"/>
                    <a:pt x="92976" y="1905"/>
                  </a:cubicBezTo>
                  <a:cubicBezTo>
                    <a:pt x="93928" y="2858"/>
                    <a:pt x="94881" y="4763"/>
                    <a:pt x="95833" y="5715"/>
                  </a:cubicBezTo>
                  <a:cubicBezTo>
                    <a:pt x="98691" y="10478"/>
                    <a:pt x="100596" y="15240"/>
                    <a:pt x="102501" y="20003"/>
                  </a:cubicBezTo>
                  <a:cubicBezTo>
                    <a:pt x="106311" y="29528"/>
                    <a:pt x="109168" y="39053"/>
                    <a:pt x="112026" y="48578"/>
                  </a:cubicBezTo>
                  <a:cubicBezTo>
                    <a:pt x="117741" y="67628"/>
                    <a:pt x="122503" y="86678"/>
                    <a:pt x="128218" y="106680"/>
                  </a:cubicBezTo>
                  <a:cubicBezTo>
                    <a:pt x="137743" y="145733"/>
                    <a:pt x="147268" y="183833"/>
                    <a:pt x="154888" y="222885"/>
                  </a:cubicBezTo>
                  <a:cubicBezTo>
                    <a:pt x="171081" y="300990"/>
                    <a:pt x="186321" y="379095"/>
                    <a:pt x="195846" y="458153"/>
                  </a:cubicBezTo>
                  <a:cubicBezTo>
                    <a:pt x="200608" y="498158"/>
                    <a:pt x="205371" y="537210"/>
                    <a:pt x="205371" y="577215"/>
                  </a:cubicBezTo>
                  <a:cubicBezTo>
                    <a:pt x="204418" y="617220"/>
                    <a:pt x="198703" y="657225"/>
                    <a:pt x="192036" y="696278"/>
                  </a:cubicBezTo>
                  <a:cubicBezTo>
                    <a:pt x="180606" y="777240"/>
                    <a:pt x="165366" y="855345"/>
                    <a:pt x="148221" y="932498"/>
                  </a:cubicBezTo>
                  <a:close/>
                  <a:moveTo>
                    <a:pt x="148221" y="932498"/>
                  </a:moveTo>
                  <a:cubicBezTo>
                    <a:pt x="163461" y="854393"/>
                    <a:pt x="177748" y="776288"/>
                    <a:pt x="189178" y="697230"/>
                  </a:cubicBezTo>
                  <a:cubicBezTo>
                    <a:pt x="194893" y="658178"/>
                    <a:pt x="200608" y="618173"/>
                    <a:pt x="200608" y="579120"/>
                  </a:cubicBezTo>
                  <a:cubicBezTo>
                    <a:pt x="199656" y="539115"/>
                    <a:pt x="194893" y="500063"/>
                    <a:pt x="190131" y="461010"/>
                  </a:cubicBezTo>
                  <a:cubicBezTo>
                    <a:pt x="178701" y="381953"/>
                    <a:pt x="164413" y="303848"/>
                    <a:pt x="147268" y="226695"/>
                  </a:cubicBezTo>
                  <a:cubicBezTo>
                    <a:pt x="138696" y="187643"/>
                    <a:pt x="130123" y="149543"/>
                    <a:pt x="119646" y="110490"/>
                  </a:cubicBezTo>
                  <a:cubicBezTo>
                    <a:pt x="114883" y="91440"/>
                    <a:pt x="109168" y="72390"/>
                    <a:pt x="103453" y="53340"/>
                  </a:cubicBezTo>
                  <a:cubicBezTo>
                    <a:pt x="100596" y="43815"/>
                    <a:pt x="97738" y="34290"/>
                    <a:pt x="93928" y="25718"/>
                  </a:cubicBezTo>
                  <a:cubicBezTo>
                    <a:pt x="92023" y="20955"/>
                    <a:pt x="90118" y="16193"/>
                    <a:pt x="88213" y="12383"/>
                  </a:cubicBezTo>
                  <a:cubicBezTo>
                    <a:pt x="87261" y="11430"/>
                    <a:pt x="87261" y="10478"/>
                    <a:pt x="86308" y="10478"/>
                  </a:cubicBezTo>
                  <a:cubicBezTo>
                    <a:pt x="86308" y="10478"/>
                    <a:pt x="86308" y="10478"/>
                    <a:pt x="86308" y="10478"/>
                  </a:cubicBezTo>
                  <a:cubicBezTo>
                    <a:pt x="86308" y="10478"/>
                    <a:pt x="87261" y="10478"/>
                    <a:pt x="88213" y="10478"/>
                  </a:cubicBezTo>
                  <a:cubicBezTo>
                    <a:pt x="89166" y="10478"/>
                    <a:pt x="90118" y="9525"/>
                    <a:pt x="90118" y="9525"/>
                  </a:cubicBezTo>
                  <a:cubicBezTo>
                    <a:pt x="90118" y="9525"/>
                    <a:pt x="90118" y="9525"/>
                    <a:pt x="90118" y="9525"/>
                  </a:cubicBezTo>
                  <a:cubicBezTo>
                    <a:pt x="89166" y="10478"/>
                    <a:pt x="88213" y="12383"/>
                    <a:pt x="87261" y="15240"/>
                  </a:cubicBezTo>
                  <a:cubicBezTo>
                    <a:pt x="79641" y="33338"/>
                    <a:pt x="72973" y="52388"/>
                    <a:pt x="66306" y="70485"/>
                  </a:cubicBezTo>
                  <a:cubicBezTo>
                    <a:pt x="59638" y="89535"/>
                    <a:pt x="53923" y="108585"/>
                    <a:pt x="47256" y="126683"/>
                  </a:cubicBezTo>
                  <a:lnTo>
                    <a:pt x="38683" y="155258"/>
                  </a:lnTo>
                  <a:cubicBezTo>
                    <a:pt x="35826" y="163830"/>
                    <a:pt x="33921" y="174308"/>
                    <a:pt x="32016" y="183833"/>
                  </a:cubicBezTo>
                  <a:cubicBezTo>
                    <a:pt x="28206" y="202883"/>
                    <a:pt x="24396" y="222885"/>
                    <a:pt x="20586" y="241935"/>
                  </a:cubicBezTo>
                  <a:cubicBezTo>
                    <a:pt x="7251" y="320040"/>
                    <a:pt x="2488" y="400050"/>
                    <a:pt x="8203" y="479108"/>
                  </a:cubicBezTo>
                  <a:cubicBezTo>
                    <a:pt x="14871" y="558165"/>
                    <a:pt x="33921" y="636270"/>
                    <a:pt x="63448" y="709613"/>
                  </a:cubicBezTo>
                  <a:lnTo>
                    <a:pt x="107263" y="821055"/>
                  </a:lnTo>
                  <a:lnTo>
                    <a:pt x="128218" y="876300"/>
                  </a:lnTo>
                  <a:cubicBezTo>
                    <a:pt x="132028" y="885825"/>
                    <a:pt x="134886" y="895350"/>
                    <a:pt x="138696" y="903923"/>
                  </a:cubicBezTo>
                  <a:cubicBezTo>
                    <a:pt x="140601" y="908685"/>
                    <a:pt x="141553" y="913448"/>
                    <a:pt x="143458" y="918210"/>
                  </a:cubicBezTo>
                  <a:cubicBezTo>
                    <a:pt x="144411" y="920115"/>
                    <a:pt x="145363" y="922973"/>
                    <a:pt x="145363" y="925830"/>
                  </a:cubicBezTo>
                  <a:cubicBezTo>
                    <a:pt x="145363" y="926783"/>
                    <a:pt x="146316" y="928688"/>
                    <a:pt x="146316" y="929640"/>
                  </a:cubicBezTo>
                  <a:cubicBezTo>
                    <a:pt x="149173" y="930593"/>
                    <a:pt x="149173" y="932498"/>
                    <a:pt x="148221" y="932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E14764E-F108-479F-B335-586BB60A18A8}"/>
                </a:ext>
              </a:extLst>
            </p:cNvPr>
            <p:cNvSpPr/>
            <p:nvPr/>
          </p:nvSpPr>
          <p:spPr>
            <a:xfrm>
              <a:off x="5773340" y="3809430"/>
              <a:ext cx="809386" cy="294892"/>
            </a:xfrm>
            <a:custGeom>
              <a:avLst/>
              <a:gdLst>
                <a:gd name="connsiteX0" fmla="*/ 170259 w 809386"/>
                <a:gd name="connsiteY0" fmla="*/ 173925 h 294892"/>
                <a:gd name="connsiteX1" fmla="*/ 126444 w 809386"/>
                <a:gd name="connsiteY1" fmla="*/ 134872 h 294892"/>
                <a:gd name="connsiteX2" fmla="*/ 84534 w 809386"/>
                <a:gd name="connsiteY2" fmla="*/ 94867 h 294892"/>
                <a:gd name="connsiteX3" fmla="*/ 714 w 809386"/>
                <a:gd name="connsiteY3" fmla="*/ 12952 h 294892"/>
                <a:gd name="connsiteX4" fmla="*/ 714 w 809386"/>
                <a:gd name="connsiteY4" fmla="*/ 10095 h 294892"/>
                <a:gd name="connsiteX5" fmla="*/ 1667 w 809386"/>
                <a:gd name="connsiteY5" fmla="*/ 9142 h 294892"/>
                <a:gd name="connsiteX6" fmla="*/ 113109 w 809386"/>
                <a:gd name="connsiteY6" fmla="*/ 570 h 294892"/>
                <a:gd name="connsiteX7" fmla="*/ 225504 w 809386"/>
                <a:gd name="connsiteY7" fmla="*/ 2475 h 294892"/>
                <a:gd name="connsiteX8" fmla="*/ 336947 w 809386"/>
                <a:gd name="connsiteY8" fmla="*/ 13905 h 294892"/>
                <a:gd name="connsiteX9" fmla="*/ 446484 w 809386"/>
                <a:gd name="connsiteY9" fmla="*/ 36765 h 294892"/>
                <a:gd name="connsiteX10" fmla="*/ 474107 w 809386"/>
                <a:gd name="connsiteY10" fmla="*/ 44385 h 294892"/>
                <a:gd name="connsiteX11" fmla="*/ 500777 w 809386"/>
                <a:gd name="connsiteY11" fmla="*/ 54862 h 294892"/>
                <a:gd name="connsiteX12" fmla="*/ 550307 w 809386"/>
                <a:gd name="connsiteY12" fmla="*/ 82485 h 294892"/>
                <a:gd name="connsiteX13" fmla="*/ 640794 w 809386"/>
                <a:gd name="connsiteY13" fmla="*/ 149160 h 294892"/>
                <a:gd name="connsiteX14" fmla="*/ 725567 w 809386"/>
                <a:gd name="connsiteY14" fmla="*/ 221550 h 294892"/>
                <a:gd name="connsiteX15" fmla="*/ 767477 w 809386"/>
                <a:gd name="connsiteY15" fmla="*/ 258697 h 294892"/>
                <a:gd name="connsiteX16" fmla="*/ 809387 w 809386"/>
                <a:gd name="connsiteY16" fmla="*/ 294892 h 294892"/>
                <a:gd name="connsiteX17" fmla="*/ 809387 w 809386"/>
                <a:gd name="connsiteY17" fmla="*/ 294892 h 294892"/>
                <a:gd name="connsiteX18" fmla="*/ 809387 w 809386"/>
                <a:gd name="connsiteY18" fmla="*/ 294892 h 294892"/>
                <a:gd name="connsiteX19" fmla="*/ 645557 w 809386"/>
                <a:gd name="connsiteY19" fmla="*/ 285367 h 294892"/>
                <a:gd name="connsiteX20" fmla="*/ 482679 w 809386"/>
                <a:gd name="connsiteY20" fmla="*/ 267270 h 294892"/>
                <a:gd name="connsiteX21" fmla="*/ 321707 w 809386"/>
                <a:gd name="connsiteY21" fmla="*/ 236790 h 294892"/>
                <a:gd name="connsiteX22" fmla="*/ 243602 w 809386"/>
                <a:gd name="connsiteY22" fmla="*/ 212025 h 294892"/>
                <a:gd name="connsiteX23" fmla="*/ 170259 w 809386"/>
                <a:gd name="connsiteY23" fmla="*/ 173925 h 294892"/>
                <a:gd name="connsiteX24" fmla="*/ 170259 w 809386"/>
                <a:gd name="connsiteY24" fmla="*/ 173925 h 294892"/>
                <a:gd name="connsiteX25" fmla="*/ 242649 w 809386"/>
                <a:gd name="connsiteY25" fmla="*/ 212025 h 294892"/>
                <a:gd name="connsiteX26" fmla="*/ 320754 w 809386"/>
                <a:gd name="connsiteY26" fmla="*/ 236790 h 294892"/>
                <a:gd name="connsiteX27" fmla="*/ 481727 w 809386"/>
                <a:gd name="connsiteY27" fmla="*/ 267270 h 294892"/>
                <a:gd name="connsiteX28" fmla="*/ 644604 w 809386"/>
                <a:gd name="connsiteY28" fmla="*/ 285367 h 294892"/>
                <a:gd name="connsiteX29" fmla="*/ 808434 w 809386"/>
                <a:gd name="connsiteY29" fmla="*/ 294892 h 294892"/>
                <a:gd name="connsiteX30" fmla="*/ 808434 w 809386"/>
                <a:gd name="connsiteY30" fmla="*/ 294892 h 294892"/>
                <a:gd name="connsiteX31" fmla="*/ 765572 w 809386"/>
                <a:gd name="connsiteY31" fmla="*/ 258697 h 294892"/>
                <a:gd name="connsiteX32" fmla="*/ 723662 w 809386"/>
                <a:gd name="connsiteY32" fmla="*/ 221550 h 294892"/>
                <a:gd name="connsiteX33" fmla="*/ 636984 w 809386"/>
                <a:gd name="connsiteY33" fmla="*/ 150112 h 294892"/>
                <a:gd name="connsiteX34" fmla="*/ 545544 w 809386"/>
                <a:gd name="connsiteY34" fmla="*/ 86295 h 294892"/>
                <a:gd name="connsiteX35" fmla="*/ 496967 w 809386"/>
                <a:gd name="connsiteY35" fmla="*/ 60577 h 294892"/>
                <a:gd name="connsiteX36" fmla="*/ 471249 w 809386"/>
                <a:gd name="connsiteY36" fmla="*/ 51052 h 294892"/>
                <a:gd name="connsiteX37" fmla="*/ 444579 w 809386"/>
                <a:gd name="connsiteY37" fmla="*/ 44385 h 294892"/>
                <a:gd name="connsiteX38" fmla="*/ 224552 w 809386"/>
                <a:gd name="connsiteY38" fmla="*/ 11047 h 294892"/>
                <a:gd name="connsiteX39" fmla="*/ 1667 w 809386"/>
                <a:gd name="connsiteY39" fmla="*/ 13905 h 294892"/>
                <a:gd name="connsiteX40" fmla="*/ 2619 w 809386"/>
                <a:gd name="connsiteY40" fmla="*/ 11047 h 294892"/>
                <a:gd name="connsiteX41" fmla="*/ 84534 w 809386"/>
                <a:gd name="connsiteY41" fmla="*/ 93915 h 294892"/>
                <a:gd name="connsiteX42" fmla="*/ 126444 w 809386"/>
                <a:gd name="connsiteY42" fmla="*/ 134872 h 294892"/>
                <a:gd name="connsiteX43" fmla="*/ 170259 w 809386"/>
                <a:gd name="connsiteY43" fmla="*/ 173925 h 29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09386" h="294892">
                  <a:moveTo>
                    <a:pt x="170259" y="173925"/>
                  </a:moveTo>
                  <a:cubicBezTo>
                    <a:pt x="155019" y="161542"/>
                    <a:pt x="140732" y="148207"/>
                    <a:pt x="126444" y="134872"/>
                  </a:cubicBezTo>
                  <a:lnTo>
                    <a:pt x="84534" y="94867"/>
                  </a:lnTo>
                  <a:lnTo>
                    <a:pt x="714" y="12952"/>
                  </a:lnTo>
                  <a:cubicBezTo>
                    <a:pt x="-238" y="12000"/>
                    <a:pt x="-238" y="11047"/>
                    <a:pt x="714" y="10095"/>
                  </a:cubicBezTo>
                  <a:cubicBezTo>
                    <a:pt x="714" y="10095"/>
                    <a:pt x="1667" y="10095"/>
                    <a:pt x="1667" y="9142"/>
                  </a:cubicBezTo>
                  <a:cubicBezTo>
                    <a:pt x="38814" y="4380"/>
                    <a:pt x="75962" y="1522"/>
                    <a:pt x="113109" y="570"/>
                  </a:cubicBezTo>
                  <a:cubicBezTo>
                    <a:pt x="150257" y="-383"/>
                    <a:pt x="188357" y="-383"/>
                    <a:pt x="225504" y="2475"/>
                  </a:cubicBezTo>
                  <a:cubicBezTo>
                    <a:pt x="262652" y="4380"/>
                    <a:pt x="299799" y="9142"/>
                    <a:pt x="336947" y="13905"/>
                  </a:cubicBezTo>
                  <a:cubicBezTo>
                    <a:pt x="374094" y="20572"/>
                    <a:pt x="410289" y="27240"/>
                    <a:pt x="446484" y="36765"/>
                  </a:cubicBezTo>
                  <a:cubicBezTo>
                    <a:pt x="456009" y="39622"/>
                    <a:pt x="464582" y="41527"/>
                    <a:pt x="474107" y="44385"/>
                  </a:cubicBezTo>
                  <a:cubicBezTo>
                    <a:pt x="483632" y="47242"/>
                    <a:pt x="492204" y="51052"/>
                    <a:pt x="500777" y="54862"/>
                  </a:cubicBezTo>
                  <a:cubicBezTo>
                    <a:pt x="517922" y="62482"/>
                    <a:pt x="534114" y="72007"/>
                    <a:pt x="550307" y="82485"/>
                  </a:cubicBezTo>
                  <a:cubicBezTo>
                    <a:pt x="581739" y="102487"/>
                    <a:pt x="611267" y="125347"/>
                    <a:pt x="640794" y="149160"/>
                  </a:cubicBezTo>
                  <a:cubicBezTo>
                    <a:pt x="669369" y="172972"/>
                    <a:pt x="697944" y="197737"/>
                    <a:pt x="725567" y="221550"/>
                  </a:cubicBezTo>
                  <a:lnTo>
                    <a:pt x="767477" y="258697"/>
                  </a:lnTo>
                  <a:cubicBezTo>
                    <a:pt x="781764" y="271080"/>
                    <a:pt x="795099" y="284415"/>
                    <a:pt x="809387" y="294892"/>
                  </a:cubicBezTo>
                  <a:lnTo>
                    <a:pt x="809387" y="294892"/>
                  </a:lnTo>
                  <a:lnTo>
                    <a:pt x="809387" y="294892"/>
                  </a:lnTo>
                  <a:cubicBezTo>
                    <a:pt x="755094" y="292987"/>
                    <a:pt x="699849" y="290130"/>
                    <a:pt x="645557" y="285367"/>
                  </a:cubicBezTo>
                  <a:cubicBezTo>
                    <a:pt x="591264" y="280605"/>
                    <a:pt x="536972" y="274890"/>
                    <a:pt x="482679" y="267270"/>
                  </a:cubicBezTo>
                  <a:cubicBezTo>
                    <a:pt x="428387" y="259650"/>
                    <a:pt x="374094" y="250125"/>
                    <a:pt x="321707" y="236790"/>
                  </a:cubicBezTo>
                  <a:cubicBezTo>
                    <a:pt x="295037" y="230122"/>
                    <a:pt x="269319" y="222502"/>
                    <a:pt x="243602" y="212025"/>
                  </a:cubicBezTo>
                  <a:cubicBezTo>
                    <a:pt x="216932" y="202500"/>
                    <a:pt x="192167" y="191070"/>
                    <a:pt x="170259" y="173925"/>
                  </a:cubicBezTo>
                  <a:close/>
                  <a:moveTo>
                    <a:pt x="170259" y="173925"/>
                  </a:moveTo>
                  <a:cubicBezTo>
                    <a:pt x="192167" y="191070"/>
                    <a:pt x="216932" y="202500"/>
                    <a:pt x="242649" y="212025"/>
                  </a:cubicBezTo>
                  <a:cubicBezTo>
                    <a:pt x="268367" y="221550"/>
                    <a:pt x="294084" y="230122"/>
                    <a:pt x="320754" y="236790"/>
                  </a:cubicBezTo>
                  <a:cubicBezTo>
                    <a:pt x="374094" y="250125"/>
                    <a:pt x="427434" y="259650"/>
                    <a:pt x="481727" y="267270"/>
                  </a:cubicBezTo>
                  <a:cubicBezTo>
                    <a:pt x="536019" y="274890"/>
                    <a:pt x="590312" y="280605"/>
                    <a:pt x="644604" y="285367"/>
                  </a:cubicBezTo>
                  <a:cubicBezTo>
                    <a:pt x="698897" y="290130"/>
                    <a:pt x="754142" y="292987"/>
                    <a:pt x="808434" y="294892"/>
                  </a:cubicBezTo>
                  <a:lnTo>
                    <a:pt x="808434" y="294892"/>
                  </a:lnTo>
                  <a:cubicBezTo>
                    <a:pt x="793194" y="283462"/>
                    <a:pt x="779859" y="271080"/>
                    <a:pt x="765572" y="258697"/>
                  </a:cubicBezTo>
                  <a:lnTo>
                    <a:pt x="723662" y="221550"/>
                  </a:lnTo>
                  <a:cubicBezTo>
                    <a:pt x="696039" y="196785"/>
                    <a:pt x="666512" y="172972"/>
                    <a:pt x="636984" y="150112"/>
                  </a:cubicBezTo>
                  <a:cubicBezTo>
                    <a:pt x="607457" y="127252"/>
                    <a:pt x="576977" y="105345"/>
                    <a:pt x="545544" y="86295"/>
                  </a:cubicBezTo>
                  <a:cubicBezTo>
                    <a:pt x="529352" y="76770"/>
                    <a:pt x="513159" y="67245"/>
                    <a:pt x="496967" y="60577"/>
                  </a:cubicBezTo>
                  <a:cubicBezTo>
                    <a:pt x="488394" y="56767"/>
                    <a:pt x="479822" y="53910"/>
                    <a:pt x="471249" y="51052"/>
                  </a:cubicBezTo>
                  <a:cubicBezTo>
                    <a:pt x="462677" y="48195"/>
                    <a:pt x="453152" y="46290"/>
                    <a:pt x="444579" y="44385"/>
                  </a:cubicBezTo>
                  <a:cubicBezTo>
                    <a:pt x="372189" y="27240"/>
                    <a:pt x="298847" y="15810"/>
                    <a:pt x="224552" y="11047"/>
                  </a:cubicBezTo>
                  <a:cubicBezTo>
                    <a:pt x="150257" y="6285"/>
                    <a:pt x="75962" y="5332"/>
                    <a:pt x="1667" y="13905"/>
                  </a:cubicBezTo>
                  <a:lnTo>
                    <a:pt x="2619" y="11047"/>
                  </a:lnTo>
                  <a:cubicBezTo>
                    <a:pt x="29289" y="38670"/>
                    <a:pt x="56912" y="67245"/>
                    <a:pt x="84534" y="93915"/>
                  </a:cubicBezTo>
                  <a:lnTo>
                    <a:pt x="126444" y="134872"/>
                  </a:lnTo>
                  <a:cubicBezTo>
                    <a:pt x="141684" y="148207"/>
                    <a:pt x="155019" y="161542"/>
                    <a:pt x="170259" y="17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B12763D-5736-4F95-BB40-5766068AD846}"/>
                </a:ext>
              </a:extLst>
            </p:cNvPr>
            <p:cNvSpPr/>
            <p:nvPr/>
          </p:nvSpPr>
          <p:spPr>
            <a:xfrm>
              <a:off x="6200775" y="3332797"/>
              <a:ext cx="90861" cy="441007"/>
            </a:xfrm>
            <a:custGeom>
              <a:avLst/>
              <a:gdLst>
                <a:gd name="connsiteX0" fmla="*/ 90488 w 90861"/>
                <a:gd name="connsiteY0" fmla="*/ 441007 h 441007"/>
                <a:gd name="connsiteX1" fmla="*/ 88583 w 90861"/>
                <a:gd name="connsiteY1" fmla="*/ 427673 h 441007"/>
                <a:gd name="connsiteX2" fmla="*/ 85725 w 90861"/>
                <a:gd name="connsiteY2" fmla="*/ 414337 h 441007"/>
                <a:gd name="connsiteX3" fmla="*/ 79058 w 90861"/>
                <a:gd name="connsiteY3" fmla="*/ 386715 h 441007"/>
                <a:gd name="connsiteX4" fmla="*/ 64770 w 90861"/>
                <a:gd name="connsiteY4" fmla="*/ 332423 h 441007"/>
                <a:gd name="connsiteX5" fmla="*/ 38100 w 90861"/>
                <a:gd name="connsiteY5" fmla="*/ 222885 h 441007"/>
                <a:gd name="connsiteX6" fmla="*/ 15240 w 90861"/>
                <a:gd name="connsiteY6" fmla="*/ 112395 h 441007"/>
                <a:gd name="connsiteX7" fmla="*/ 0 w 90861"/>
                <a:gd name="connsiteY7" fmla="*/ 0 h 441007"/>
                <a:gd name="connsiteX8" fmla="*/ 10477 w 90861"/>
                <a:gd name="connsiteY8" fmla="*/ 55245 h 441007"/>
                <a:gd name="connsiteX9" fmla="*/ 21908 w 90861"/>
                <a:gd name="connsiteY9" fmla="*/ 110490 h 441007"/>
                <a:gd name="connsiteX10" fmla="*/ 46673 w 90861"/>
                <a:gd name="connsiteY10" fmla="*/ 220027 h 441007"/>
                <a:gd name="connsiteX11" fmla="*/ 70485 w 90861"/>
                <a:gd name="connsiteY11" fmla="*/ 330518 h 441007"/>
                <a:gd name="connsiteX12" fmla="*/ 81915 w 90861"/>
                <a:gd name="connsiteY12" fmla="*/ 385762 h 441007"/>
                <a:gd name="connsiteX13" fmla="*/ 86677 w 90861"/>
                <a:gd name="connsiteY13" fmla="*/ 413385 h 441007"/>
                <a:gd name="connsiteX14" fmla="*/ 88583 w 90861"/>
                <a:gd name="connsiteY14" fmla="*/ 427673 h 441007"/>
                <a:gd name="connsiteX15" fmla="*/ 90488 w 90861"/>
                <a:gd name="connsiteY15" fmla="*/ 441007 h 441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861" h="441007">
                  <a:moveTo>
                    <a:pt x="90488" y="441007"/>
                  </a:moveTo>
                  <a:cubicBezTo>
                    <a:pt x="91440" y="436245"/>
                    <a:pt x="89535" y="431482"/>
                    <a:pt x="88583" y="427673"/>
                  </a:cubicBezTo>
                  <a:lnTo>
                    <a:pt x="85725" y="414337"/>
                  </a:lnTo>
                  <a:lnTo>
                    <a:pt x="79058" y="386715"/>
                  </a:lnTo>
                  <a:lnTo>
                    <a:pt x="64770" y="332423"/>
                  </a:lnTo>
                  <a:cubicBezTo>
                    <a:pt x="55245" y="296228"/>
                    <a:pt x="46673" y="259080"/>
                    <a:pt x="38100" y="222885"/>
                  </a:cubicBezTo>
                  <a:cubicBezTo>
                    <a:pt x="30480" y="185737"/>
                    <a:pt x="21908" y="149543"/>
                    <a:pt x="15240" y="112395"/>
                  </a:cubicBezTo>
                  <a:cubicBezTo>
                    <a:pt x="8573" y="75248"/>
                    <a:pt x="2858" y="38100"/>
                    <a:pt x="0" y="0"/>
                  </a:cubicBezTo>
                  <a:cubicBezTo>
                    <a:pt x="2858" y="18098"/>
                    <a:pt x="6667" y="37148"/>
                    <a:pt x="10477" y="55245"/>
                  </a:cubicBezTo>
                  <a:cubicBezTo>
                    <a:pt x="14288" y="73342"/>
                    <a:pt x="18098" y="92392"/>
                    <a:pt x="21908" y="110490"/>
                  </a:cubicBezTo>
                  <a:cubicBezTo>
                    <a:pt x="30480" y="147637"/>
                    <a:pt x="38100" y="183832"/>
                    <a:pt x="46673" y="220027"/>
                  </a:cubicBezTo>
                  <a:lnTo>
                    <a:pt x="70485" y="330518"/>
                  </a:lnTo>
                  <a:lnTo>
                    <a:pt x="81915" y="385762"/>
                  </a:lnTo>
                  <a:lnTo>
                    <a:pt x="86677" y="413385"/>
                  </a:lnTo>
                  <a:lnTo>
                    <a:pt x="88583" y="427673"/>
                  </a:lnTo>
                  <a:cubicBezTo>
                    <a:pt x="90488" y="431482"/>
                    <a:pt x="91440" y="436245"/>
                    <a:pt x="90488" y="441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6AD85E38-80C8-4D19-B82A-85E33F8C3B1B}"/>
                </a:ext>
              </a:extLst>
            </p:cNvPr>
            <p:cNvSpPr/>
            <p:nvPr/>
          </p:nvSpPr>
          <p:spPr>
            <a:xfrm>
              <a:off x="6262687" y="3502342"/>
              <a:ext cx="72389" cy="125729"/>
            </a:xfrm>
            <a:custGeom>
              <a:avLst/>
              <a:gdLst>
                <a:gd name="connsiteX0" fmla="*/ 0 w 72389"/>
                <a:gd name="connsiteY0" fmla="*/ 125730 h 125729"/>
                <a:gd name="connsiteX1" fmla="*/ 39052 w 72389"/>
                <a:gd name="connsiteY1" fmla="*/ 64770 h 125729"/>
                <a:gd name="connsiteX2" fmla="*/ 72390 w 72389"/>
                <a:gd name="connsiteY2" fmla="*/ 0 h 125729"/>
                <a:gd name="connsiteX3" fmla="*/ 47625 w 72389"/>
                <a:gd name="connsiteY3" fmla="*/ 69533 h 125729"/>
                <a:gd name="connsiteX4" fmla="*/ 0 w 72389"/>
                <a:gd name="connsiteY4" fmla="*/ 125730 h 12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125729">
                  <a:moveTo>
                    <a:pt x="0" y="125730"/>
                  </a:moveTo>
                  <a:cubicBezTo>
                    <a:pt x="14288" y="105728"/>
                    <a:pt x="27623" y="85725"/>
                    <a:pt x="39052" y="64770"/>
                  </a:cubicBezTo>
                  <a:cubicBezTo>
                    <a:pt x="50483" y="43815"/>
                    <a:pt x="60008" y="21908"/>
                    <a:pt x="72390" y="0"/>
                  </a:cubicBezTo>
                  <a:cubicBezTo>
                    <a:pt x="67627" y="23813"/>
                    <a:pt x="60008" y="47625"/>
                    <a:pt x="47625" y="69533"/>
                  </a:cubicBezTo>
                  <a:cubicBezTo>
                    <a:pt x="35242" y="91440"/>
                    <a:pt x="20002" y="110490"/>
                    <a:pt x="0" y="125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D5FFABFB-89BE-441F-B08E-568969DCC2A0}"/>
                </a:ext>
              </a:extLst>
            </p:cNvPr>
            <p:cNvSpPr/>
            <p:nvPr/>
          </p:nvSpPr>
          <p:spPr>
            <a:xfrm>
              <a:off x="5421629" y="3294302"/>
              <a:ext cx="733424" cy="313767"/>
            </a:xfrm>
            <a:custGeom>
              <a:avLst/>
              <a:gdLst>
                <a:gd name="connsiteX0" fmla="*/ 733425 w 733424"/>
                <a:gd name="connsiteY0" fmla="*/ 313767 h 313767"/>
                <a:gd name="connsiteX1" fmla="*/ 681990 w 733424"/>
                <a:gd name="connsiteY1" fmla="*/ 311862 h 313767"/>
                <a:gd name="connsiteX2" fmla="*/ 630555 w 733424"/>
                <a:gd name="connsiteY2" fmla="*/ 310910 h 313767"/>
                <a:gd name="connsiteX3" fmla="*/ 527685 w 733424"/>
                <a:gd name="connsiteY3" fmla="*/ 308052 h 313767"/>
                <a:gd name="connsiteX4" fmla="*/ 324803 w 733424"/>
                <a:gd name="connsiteY4" fmla="*/ 271857 h 313767"/>
                <a:gd name="connsiteX5" fmla="*/ 228600 w 733424"/>
                <a:gd name="connsiteY5" fmla="*/ 232805 h 313767"/>
                <a:gd name="connsiteX6" fmla="*/ 140018 w 733424"/>
                <a:gd name="connsiteY6" fmla="*/ 178512 h 313767"/>
                <a:gd name="connsiteX7" fmla="*/ 62865 w 733424"/>
                <a:gd name="connsiteY7" fmla="*/ 108980 h 313767"/>
                <a:gd name="connsiteX8" fmla="*/ 46673 w 733424"/>
                <a:gd name="connsiteY8" fmla="*/ 88977 h 313767"/>
                <a:gd name="connsiteX9" fmla="*/ 38100 w 733424"/>
                <a:gd name="connsiteY9" fmla="*/ 78500 h 313767"/>
                <a:gd name="connsiteX10" fmla="*/ 30480 w 733424"/>
                <a:gd name="connsiteY10" fmla="*/ 68022 h 313767"/>
                <a:gd name="connsiteX11" fmla="*/ 16192 w 733424"/>
                <a:gd name="connsiteY11" fmla="*/ 46114 h 313767"/>
                <a:gd name="connsiteX12" fmla="*/ 3810 w 733424"/>
                <a:gd name="connsiteY12" fmla="*/ 23255 h 313767"/>
                <a:gd name="connsiteX13" fmla="*/ 953 w 733424"/>
                <a:gd name="connsiteY13" fmla="*/ 17539 h 313767"/>
                <a:gd name="connsiteX14" fmla="*/ 953 w 733424"/>
                <a:gd name="connsiteY14" fmla="*/ 16587 h 313767"/>
                <a:gd name="connsiteX15" fmla="*/ 0 w 733424"/>
                <a:gd name="connsiteY15" fmla="*/ 14682 h 313767"/>
                <a:gd name="connsiteX16" fmla="*/ 953 w 733424"/>
                <a:gd name="connsiteY16" fmla="*/ 9920 h 313767"/>
                <a:gd name="connsiteX17" fmla="*/ 5715 w 733424"/>
                <a:gd name="connsiteY17" fmla="*/ 6110 h 313767"/>
                <a:gd name="connsiteX18" fmla="*/ 20003 w 733424"/>
                <a:gd name="connsiteY18" fmla="*/ 2300 h 313767"/>
                <a:gd name="connsiteX19" fmla="*/ 46673 w 733424"/>
                <a:gd name="connsiteY19" fmla="*/ 395 h 313767"/>
                <a:gd name="connsiteX20" fmla="*/ 98108 w 733424"/>
                <a:gd name="connsiteY20" fmla="*/ 1347 h 313767"/>
                <a:gd name="connsiteX21" fmla="*/ 200978 w 733424"/>
                <a:gd name="connsiteY21" fmla="*/ 9920 h 313767"/>
                <a:gd name="connsiteX22" fmla="*/ 252413 w 733424"/>
                <a:gd name="connsiteY22" fmla="*/ 18492 h 313767"/>
                <a:gd name="connsiteX23" fmla="*/ 277178 w 733424"/>
                <a:gd name="connsiteY23" fmla="*/ 25160 h 313767"/>
                <a:gd name="connsiteX24" fmla="*/ 301943 w 733424"/>
                <a:gd name="connsiteY24" fmla="*/ 33732 h 313767"/>
                <a:gd name="connsiteX25" fmla="*/ 394335 w 733424"/>
                <a:gd name="connsiteY25" fmla="*/ 79452 h 313767"/>
                <a:gd name="connsiteX26" fmla="*/ 733425 w 733424"/>
                <a:gd name="connsiteY26" fmla="*/ 313767 h 313767"/>
                <a:gd name="connsiteX27" fmla="*/ 733425 w 733424"/>
                <a:gd name="connsiteY27" fmla="*/ 313767 h 313767"/>
                <a:gd name="connsiteX28" fmla="*/ 565785 w 733424"/>
                <a:gd name="connsiteY28" fmla="*/ 194705 h 313767"/>
                <a:gd name="connsiteX29" fmla="*/ 391478 w 733424"/>
                <a:gd name="connsiteY29" fmla="*/ 86120 h 313767"/>
                <a:gd name="connsiteX30" fmla="*/ 368618 w 733424"/>
                <a:gd name="connsiteY30" fmla="*/ 73737 h 313767"/>
                <a:gd name="connsiteX31" fmla="*/ 345758 w 733424"/>
                <a:gd name="connsiteY31" fmla="*/ 62307 h 313767"/>
                <a:gd name="connsiteX32" fmla="*/ 299085 w 733424"/>
                <a:gd name="connsiteY32" fmla="*/ 41352 h 313767"/>
                <a:gd name="connsiteX33" fmla="*/ 275273 w 733424"/>
                <a:gd name="connsiteY33" fmla="*/ 32780 h 313767"/>
                <a:gd name="connsiteX34" fmla="*/ 250508 w 733424"/>
                <a:gd name="connsiteY34" fmla="*/ 26112 h 313767"/>
                <a:gd name="connsiteX35" fmla="*/ 200025 w 733424"/>
                <a:gd name="connsiteY35" fmla="*/ 17539 h 313767"/>
                <a:gd name="connsiteX36" fmla="*/ 98108 w 733424"/>
                <a:gd name="connsiteY36" fmla="*/ 8967 h 313767"/>
                <a:gd name="connsiteX37" fmla="*/ 46673 w 733424"/>
                <a:gd name="connsiteY37" fmla="*/ 8967 h 313767"/>
                <a:gd name="connsiteX38" fmla="*/ 21908 w 733424"/>
                <a:gd name="connsiteY38" fmla="*/ 10872 h 313767"/>
                <a:gd name="connsiteX39" fmla="*/ 11430 w 733424"/>
                <a:gd name="connsiteY39" fmla="*/ 13730 h 313767"/>
                <a:gd name="connsiteX40" fmla="*/ 11430 w 733424"/>
                <a:gd name="connsiteY40" fmla="*/ 13730 h 313767"/>
                <a:gd name="connsiteX41" fmla="*/ 11430 w 733424"/>
                <a:gd name="connsiteY41" fmla="*/ 12777 h 313767"/>
                <a:gd name="connsiteX42" fmla="*/ 14288 w 733424"/>
                <a:gd name="connsiteY42" fmla="*/ 18492 h 313767"/>
                <a:gd name="connsiteX43" fmla="*/ 26670 w 733424"/>
                <a:gd name="connsiteY43" fmla="*/ 41352 h 313767"/>
                <a:gd name="connsiteX44" fmla="*/ 40958 w 733424"/>
                <a:gd name="connsiteY44" fmla="*/ 62307 h 313767"/>
                <a:gd name="connsiteX45" fmla="*/ 47625 w 733424"/>
                <a:gd name="connsiteY45" fmla="*/ 72785 h 313767"/>
                <a:gd name="connsiteX46" fmla="*/ 55245 w 733424"/>
                <a:gd name="connsiteY46" fmla="*/ 82310 h 313767"/>
                <a:gd name="connsiteX47" fmla="*/ 71438 w 733424"/>
                <a:gd name="connsiteY47" fmla="*/ 102312 h 313767"/>
                <a:gd name="connsiteX48" fmla="*/ 146685 w 733424"/>
                <a:gd name="connsiteY48" fmla="*/ 170892 h 313767"/>
                <a:gd name="connsiteX49" fmla="*/ 233363 w 733424"/>
                <a:gd name="connsiteY49" fmla="*/ 224232 h 313767"/>
                <a:gd name="connsiteX50" fmla="*/ 327660 w 733424"/>
                <a:gd name="connsiteY50" fmla="*/ 264237 h 313767"/>
                <a:gd name="connsiteX51" fmla="*/ 528638 w 733424"/>
                <a:gd name="connsiteY51" fmla="*/ 302337 h 313767"/>
                <a:gd name="connsiteX52" fmla="*/ 631508 w 733424"/>
                <a:gd name="connsiteY52" fmla="*/ 308052 h 313767"/>
                <a:gd name="connsiteX53" fmla="*/ 682943 w 733424"/>
                <a:gd name="connsiteY53" fmla="*/ 309957 h 313767"/>
                <a:gd name="connsiteX54" fmla="*/ 733425 w 733424"/>
                <a:gd name="connsiteY54" fmla="*/ 313767 h 3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33424" h="313767">
                  <a:moveTo>
                    <a:pt x="733425" y="313767"/>
                  </a:moveTo>
                  <a:cubicBezTo>
                    <a:pt x="716280" y="311862"/>
                    <a:pt x="699135" y="312815"/>
                    <a:pt x="681990" y="311862"/>
                  </a:cubicBezTo>
                  <a:lnTo>
                    <a:pt x="630555" y="310910"/>
                  </a:lnTo>
                  <a:cubicBezTo>
                    <a:pt x="596265" y="309957"/>
                    <a:pt x="561975" y="309005"/>
                    <a:pt x="527685" y="308052"/>
                  </a:cubicBezTo>
                  <a:cubicBezTo>
                    <a:pt x="459105" y="306147"/>
                    <a:pt x="390525" y="293765"/>
                    <a:pt x="324803" y="271857"/>
                  </a:cubicBezTo>
                  <a:cubicBezTo>
                    <a:pt x="291465" y="261380"/>
                    <a:pt x="260033" y="248044"/>
                    <a:pt x="228600" y="232805"/>
                  </a:cubicBezTo>
                  <a:cubicBezTo>
                    <a:pt x="198120" y="216612"/>
                    <a:pt x="168593" y="199467"/>
                    <a:pt x="140018" y="178512"/>
                  </a:cubicBezTo>
                  <a:cubicBezTo>
                    <a:pt x="112395" y="157557"/>
                    <a:pt x="86677" y="134697"/>
                    <a:pt x="62865" y="108980"/>
                  </a:cubicBezTo>
                  <a:cubicBezTo>
                    <a:pt x="57150" y="102312"/>
                    <a:pt x="51435" y="95645"/>
                    <a:pt x="46673" y="88977"/>
                  </a:cubicBezTo>
                  <a:lnTo>
                    <a:pt x="38100" y="78500"/>
                  </a:lnTo>
                  <a:cubicBezTo>
                    <a:pt x="35243" y="74689"/>
                    <a:pt x="33338" y="70880"/>
                    <a:pt x="30480" y="68022"/>
                  </a:cubicBezTo>
                  <a:cubicBezTo>
                    <a:pt x="25717" y="60402"/>
                    <a:pt x="20955" y="53735"/>
                    <a:pt x="16192" y="46114"/>
                  </a:cubicBezTo>
                  <a:lnTo>
                    <a:pt x="3810" y="23255"/>
                  </a:lnTo>
                  <a:lnTo>
                    <a:pt x="953" y="17539"/>
                  </a:lnTo>
                  <a:lnTo>
                    <a:pt x="953" y="16587"/>
                  </a:lnTo>
                  <a:cubicBezTo>
                    <a:pt x="953" y="15635"/>
                    <a:pt x="953" y="15635"/>
                    <a:pt x="0" y="14682"/>
                  </a:cubicBezTo>
                  <a:cubicBezTo>
                    <a:pt x="0" y="12777"/>
                    <a:pt x="0" y="11825"/>
                    <a:pt x="953" y="9920"/>
                  </a:cubicBezTo>
                  <a:cubicBezTo>
                    <a:pt x="1905" y="7062"/>
                    <a:pt x="3810" y="6110"/>
                    <a:pt x="5715" y="6110"/>
                  </a:cubicBezTo>
                  <a:cubicBezTo>
                    <a:pt x="10478" y="3252"/>
                    <a:pt x="15240" y="3252"/>
                    <a:pt x="20003" y="2300"/>
                  </a:cubicBezTo>
                  <a:cubicBezTo>
                    <a:pt x="28575" y="1347"/>
                    <a:pt x="37148" y="395"/>
                    <a:pt x="46673" y="395"/>
                  </a:cubicBezTo>
                  <a:cubicBezTo>
                    <a:pt x="63818" y="-558"/>
                    <a:pt x="80963" y="395"/>
                    <a:pt x="98108" y="1347"/>
                  </a:cubicBezTo>
                  <a:cubicBezTo>
                    <a:pt x="132398" y="3252"/>
                    <a:pt x="166688" y="6110"/>
                    <a:pt x="200978" y="9920"/>
                  </a:cubicBezTo>
                  <a:cubicBezTo>
                    <a:pt x="218122" y="11825"/>
                    <a:pt x="235268" y="14682"/>
                    <a:pt x="252413" y="18492"/>
                  </a:cubicBezTo>
                  <a:cubicBezTo>
                    <a:pt x="260985" y="20397"/>
                    <a:pt x="269558" y="22302"/>
                    <a:pt x="277178" y="25160"/>
                  </a:cubicBezTo>
                  <a:cubicBezTo>
                    <a:pt x="285750" y="28017"/>
                    <a:pt x="293370" y="30875"/>
                    <a:pt x="301943" y="33732"/>
                  </a:cubicBezTo>
                  <a:cubicBezTo>
                    <a:pt x="334328" y="47067"/>
                    <a:pt x="364808" y="62307"/>
                    <a:pt x="394335" y="79452"/>
                  </a:cubicBezTo>
                  <a:cubicBezTo>
                    <a:pt x="513398" y="148032"/>
                    <a:pt x="624840" y="229947"/>
                    <a:pt x="733425" y="313767"/>
                  </a:cubicBezTo>
                  <a:close/>
                  <a:moveTo>
                    <a:pt x="733425" y="313767"/>
                  </a:moveTo>
                  <a:cubicBezTo>
                    <a:pt x="678180" y="272810"/>
                    <a:pt x="621983" y="232805"/>
                    <a:pt x="565785" y="194705"/>
                  </a:cubicBezTo>
                  <a:cubicBezTo>
                    <a:pt x="508635" y="156605"/>
                    <a:pt x="451485" y="119457"/>
                    <a:pt x="391478" y="86120"/>
                  </a:cubicBezTo>
                  <a:lnTo>
                    <a:pt x="368618" y="73737"/>
                  </a:lnTo>
                  <a:cubicBezTo>
                    <a:pt x="360998" y="69927"/>
                    <a:pt x="353378" y="66117"/>
                    <a:pt x="345758" y="62307"/>
                  </a:cubicBezTo>
                  <a:cubicBezTo>
                    <a:pt x="330518" y="54687"/>
                    <a:pt x="314325" y="48020"/>
                    <a:pt x="299085" y="41352"/>
                  </a:cubicBezTo>
                  <a:cubicBezTo>
                    <a:pt x="291465" y="38495"/>
                    <a:pt x="282893" y="35637"/>
                    <a:pt x="275273" y="32780"/>
                  </a:cubicBezTo>
                  <a:cubicBezTo>
                    <a:pt x="267653" y="29922"/>
                    <a:pt x="259080" y="28017"/>
                    <a:pt x="250508" y="26112"/>
                  </a:cubicBezTo>
                  <a:cubicBezTo>
                    <a:pt x="234315" y="22302"/>
                    <a:pt x="217170" y="20397"/>
                    <a:pt x="200025" y="17539"/>
                  </a:cubicBezTo>
                  <a:cubicBezTo>
                    <a:pt x="165735" y="13730"/>
                    <a:pt x="132398" y="10872"/>
                    <a:pt x="98108" y="8967"/>
                  </a:cubicBezTo>
                  <a:cubicBezTo>
                    <a:pt x="80963" y="8014"/>
                    <a:pt x="63818" y="8014"/>
                    <a:pt x="46673" y="8967"/>
                  </a:cubicBezTo>
                  <a:cubicBezTo>
                    <a:pt x="38100" y="8967"/>
                    <a:pt x="29528" y="9920"/>
                    <a:pt x="21908" y="10872"/>
                  </a:cubicBezTo>
                  <a:cubicBezTo>
                    <a:pt x="18098" y="11825"/>
                    <a:pt x="13335" y="12777"/>
                    <a:pt x="11430" y="13730"/>
                  </a:cubicBezTo>
                  <a:cubicBezTo>
                    <a:pt x="10478" y="13730"/>
                    <a:pt x="10478" y="14682"/>
                    <a:pt x="11430" y="13730"/>
                  </a:cubicBezTo>
                  <a:cubicBezTo>
                    <a:pt x="12383" y="12777"/>
                    <a:pt x="11430" y="10872"/>
                    <a:pt x="11430" y="12777"/>
                  </a:cubicBezTo>
                  <a:lnTo>
                    <a:pt x="14288" y="18492"/>
                  </a:lnTo>
                  <a:lnTo>
                    <a:pt x="26670" y="41352"/>
                  </a:lnTo>
                  <a:cubicBezTo>
                    <a:pt x="31433" y="48972"/>
                    <a:pt x="36195" y="55639"/>
                    <a:pt x="40958" y="62307"/>
                  </a:cubicBezTo>
                  <a:cubicBezTo>
                    <a:pt x="42863" y="66117"/>
                    <a:pt x="45720" y="69927"/>
                    <a:pt x="47625" y="72785"/>
                  </a:cubicBezTo>
                  <a:lnTo>
                    <a:pt x="55245" y="82310"/>
                  </a:lnTo>
                  <a:cubicBezTo>
                    <a:pt x="60960" y="88977"/>
                    <a:pt x="65723" y="95645"/>
                    <a:pt x="71438" y="102312"/>
                  </a:cubicBezTo>
                  <a:cubicBezTo>
                    <a:pt x="93345" y="128030"/>
                    <a:pt x="119063" y="150889"/>
                    <a:pt x="146685" y="170892"/>
                  </a:cubicBezTo>
                  <a:cubicBezTo>
                    <a:pt x="174308" y="190894"/>
                    <a:pt x="202883" y="208992"/>
                    <a:pt x="233363" y="224232"/>
                  </a:cubicBezTo>
                  <a:cubicBezTo>
                    <a:pt x="263843" y="239472"/>
                    <a:pt x="295275" y="252807"/>
                    <a:pt x="327660" y="264237"/>
                  </a:cubicBezTo>
                  <a:cubicBezTo>
                    <a:pt x="392430" y="286144"/>
                    <a:pt x="460058" y="299480"/>
                    <a:pt x="528638" y="302337"/>
                  </a:cubicBezTo>
                  <a:cubicBezTo>
                    <a:pt x="562928" y="304242"/>
                    <a:pt x="597218" y="306147"/>
                    <a:pt x="631508" y="308052"/>
                  </a:cubicBezTo>
                  <a:lnTo>
                    <a:pt x="682943" y="309957"/>
                  </a:lnTo>
                  <a:cubicBezTo>
                    <a:pt x="699135" y="311862"/>
                    <a:pt x="716280" y="311862"/>
                    <a:pt x="733425" y="313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D373611-11D9-43FD-93AE-2B3FB856DF27}"/>
                </a:ext>
              </a:extLst>
            </p:cNvPr>
            <p:cNvSpPr/>
            <p:nvPr/>
          </p:nvSpPr>
          <p:spPr>
            <a:xfrm>
              <a:off x="6007152" y="2689145"/>
              <a:ext cx="202568" cy="853201"/>
            </a:xfrm>
            <a:custGeom>
              <a:avLst/>
              <a:gdLst>
                <a:gd name="connsiteX0" fmla="*/ 96468 w 202568"/>
                <a:gd name="connsiteY0" fmla="*/ 853202 h 853201"/>
                <a:gd name="connsiteX1" fmla="*/ 27888 w 202568"/>
                <a:gd name="connsiteY1" fmla="*/ 687467 h 853201"/>
                <a:gd name="connsiteX2" fmla="*/ 8838 w 202568"/>
                <a:gd name="connsiteY2" fmla="*/ 599837 h 853201"/>
                <a:gd name="connsiteX3" fmla="*/ 1218 w 202568"/>
                <a:gd name="connsiteY3" fmla="*/ 510302 h 853201"/>
                <a:gd name="connsiteX4" fmla="*/ 9790 w 202568"/>
                <a:gd name="connsiteY4" fmla="*/ 331232 h 853201"/>
                <a:gd name="connsiteX5" fmla="*/ 57415 w 202568"/>
                <a:gd name="connsiteY5" fmla="*/ 157877 h 853201"/>
                <a:gd name="connsiteX6" fmla="*/ 93610 w 202568"/>
                <a:gd name="connsiteY6" fmla="*/ 75009 h 853201"/>
                <a:gd name="connsiteX7" fmla="*/ 117423 w 202568"/>
                <a:gd name="connsiteY7" fmla="*/ 35957 h 853201"/>
                <a:gd name="connsiteX8" fmla="*/ 149808 w 202568"/>
                <a:gd name="connsiteY8" fmla="*/ 3572 h 853201"/>
                <a:gd name="connsiteX9" fmla="*/ 152665 w 202568"/>
                <a:gd name="connsiteY9" fmla="*/ 1667 h 853201"/>
                <a:gd name="connsiteX10" fmla="*/ 153618 w 202568"/>
                <a:gd name="connsiteY10" fmla="*/ 714 h 853201"/>
                <a:gd name="connsiteX11" fmla="*/ 154570 w 202568"/>
                <a:gd name="connsiteY11" fmla="*/ 714 h 853201"/>
                <a:gd name="connsiteX12" fmla="*/ 158380 w 202568"/>
                <a:gd name="connsiteY12" fmla="*/ 714 h 853201"/>
                <a:gd name="connsiteX13" fmla="*/ 162190 w 202568"/>
                <a:gd name="connsiteY13" fmla="*/ 4524 h 853201"/>
                <a:gd name="connsiteX14" fmla="*/ 163143 w 202568"/>
                <a:gd name="connsiteY14" fmla="*/ 7382 h 853201"/>
                <a:gd name="connsiteX15" fmla="*/ 166953 w 202568"/>
                <a:gd name="connsiteY15" fmla="*/ 18812 h 853201"/>
                <a:gd name="connsiteX16" fmla="*/ 172668 w 202568"/>
                <a:gd name="connsiteY16" fmla="*/ 40719 h 853201"/>
                <a:gd name="connsiteX17" fmla="*/ 184098 w 202568"/>
                <a:gd name="connsiteY17" fmla="*/ 83582 h 853201"/>
                <a:gd name="connsiteX18" fmla="*/ 194575 w 202568"/>
                <a:gd name="connsiteY18" fmla="*/ 127397 h 853201"/>
                <a:gd name="connsiteX19" fmla="*/ 198385 w 202568"/>
                <a:gd name="connsiteY19" fmla="*/ 149304 h 853201"/>
                <a:gd name="connsiteX20" fmla="*/ 200290 w 202568"/>
                <a:gd name="connsiteY20" fmla="*/ 172164 h 853201"/>
                <a:gd name="connsiteX21" fmla="*/ 202195 w 202568"/>
                <a:gd name="connsiteY21" fmla="*/ 261699 h 853201"/>
                <a:gd name="connsiteX22" fmla="*/ 196480 w 202568"/>
                <a:gd name="connsiteY22" fmla="*/ 351234 h 853201"/>
                <a:gd name="connsiteX23" fmla="*/ 166000 w 202568"/>
                <a:gd name="connsiteY23" fmla="*/ 527447 h 853201"/>
                <a:gd name="connsiteX24" fmla="*/ 192670 w 202568"/>
                <a:gd name="connsiteY24" fmla="*/ 350282 h 853201"/>
                <a:gd name="connsiteX25" fmla="*/ 193623 w 202568"/>
                <a:gd name="connsiteY25" fmla="*/ 172164 h 853201"/>
                <a:gd name="connsiteX26" fmla="*/ 190765 w 202568"/>
                <a:gd name="connsiteY26" fmla="*/ 150257 h 853201"/>
                <a:gd name="connsiteX27" fmla="*/ 186955 w 202568"/>
                <a:gd name="connsiteY27" fmla="*/ 128349 h 853201"/>
                <a:gd name="connsiteX28" fmla="*/ 175525 w 202568"/>
                <a:gd name="connsiteY28" fmla="*/ 85487 h 853201"/>
                <a:gd name="connsiteX29" fmla="*/ 164095 w 202568"/>
                <a:gd name="connsiteY29" fmla="*/ 41672 h 853201"/>
                <a:gd name="connsiteX30" fmla="*/ 158380 w 202568"/>
                <a:gd name="connsiteY30" fmla="*/ 19764 h 853201"/>
                <a:gd name="connsiteX31" fmla="*/ 154570 w 202568"/>
                <a:gd name="connsiteY31" fmla="*/ 9287 h 853201"/>
                <a:gd name="connsiteX32" fmla="*/ 153618 w 202568"/>
                <a:gd name="connsiteY32" fmla="*/ 7382 h 853201"/>
                <a:gd name="connsiteX33" fmla="*/ 154570 w 202568"/>
                <a:gd name="connsiteY33" fmla="*/ 7382 h 853201"/>
                <a:gd name="connsiteX34" fmla="*/ 157428 w 202568"/>
                <a:gd name="connsiteY34" fmla="*/ 7382 h 853201"/>
                <a:gd name="connsiteX35" fmla="*/ 156475 w 202568"/>
                <a:gd name="connsiteY35" fmla="*/ 7382 h 853201"/>
                <a:gd name="connsiteX36" fmla="*/ 155523 w 202568"/>
                <a:gd name="connsiteY36" fmla="*/ 8334 h 853201"/>
                <a:gd name="connsiteX37" fmla="*/ 155523 w 202568"/>
                <a:gd name="connsiteY37" fmla="*/ 10239 h 853201"/>
                <a:gd name="connsiteX38" fmla="*/ 125043 w 202568"/>
                <a:gd name="connsiteY38" fmla="*/ 40719 h 853201"/>
                <a:gd name="connsiteX39" fmla="*/ 102183 w 202568"/>
                <a:gd name="connsiteY39" fmla="*/ 78819 h 853201"/>
                <a:gd name="connsiteX40" fmla="*/ 66940 w 202568"/>
                <a:gd name="connsiteY40" fmla="*/ 160734 h 853201"/>
                <a:gd name="connsiteX41" fmla="*/ 19315 w 202568"/>
                <a:gd name="connsiteY41" fmla="*/ 332184 h 853201"/>
                <a:gd name="connsiteX42" fmla="*/ 8838 w 202568"/>
                <a:gd name="connsiteY42" fmla="*/ 510302 h 853201"/>
                <a:gd name="connsiteX43" fmla="*/ 14553 w 202568"/>
                <a:gd name="connsiteY43" fmla="*/ 599837 h 853201"/>
                <a:gd name="connsiteX44" fmla="*/ 31698 w 202568"/>
                <a:gd name="connsiteY44" fmla="*/ 687467 h 853201"/>
                <a:gd name="connsiteX45" fmla="*/ 96468 w 202568"/>
                <a:gd name="connsiteY45" fmla="*/ 853202 h 85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2568" h="853201">
                  <a:moveTo>
                    <a:pt x="96468" y="853202"/>
                  </a:moveTo>
                  <a:cubicBezTo>
                    <a:pt x="67893" y="800814"/>
                    <a:pt x="45033" y="744617"/>
                    <a:pt x="27888" y="687467"/>
                  </a:cubicBezTo>
                  <a:cubicBezTo>
                    <a:pt x="19315" y="658892"/>
                    <a:pt x="12648" y="629364"/>
                    <a:pt x="8838" y="599837"/>
                  </a:cubicBezTo>
                  <a:cubicBezTo>
                    <a:pt x="5980" y="570309"/>
                    <a:pt x="3123" y="539829"/>
                    <a:pt x="1218" y="510302"/>
                  </a:cubicBezTo>
                  <a:cubicBezTo>
                    <a:pt x="-1640" y="450294"/>
                    <a:pt x="265" y="390287"/>
                    <a:pt x="9790" y="331232"/>
                  </a:cubicBezTo>
                  <a:cubicBezTo>
                    <a:pt x="19315" y="272177"/>
                    <a:pt x="35508" y="214074"/>
                    <a:pt x="57415" y="157877"/>
                  </a:cubicBezTo>
                  <a:cubicBezTo>
                    <a:pt x="68845" y="130254"/>
                    <a:pt x="79323" y="102632"/>
                    <a:pt x="93610" y="75009"/>
                  </a:cubicBezTo>
                  <a:cubicBezTo>
                    <a:pt x="100278" y="61674"/>
                    <a:pt x="107898" y="48339"/>
                    <a:pt x="117423" y="35957"/>
                  </a:cubicBezTo>
                  <a:cubicBezTo>
                    <a:pt x="125995" y="23574"/>
                    <a:pt x="136473" y="12144"/>
                    <a:pt x="149808" y="3572"/>
                  </a:cubicBezTo>
                  <a:lnTo>
                    <a:pt x="152665" y="1667"/>
                  </a:lnTo>
                  <a:lnTo>
                    <a:pt x="153618" y="714"/>
                  </a:lnTo>
                  <a:lnTo>
                    <a:pt x="154570" y="714"/>
                  </a:lnTo>
                  <a:cubicBezTo>
                    <a:pt x="155523" y="-238"/>
                    <a:pt x="157428" y="-238"/>
                    <a:pt x="158380" y="714"/>
                  </a:cubicBezTo>
                  <a:cubicBezTo>
                    <a:pt x="162190" y="2619"/>
                    <a:pt x="161238" y="3572"/>
                    <a:pt x="162190" y="4524"/>
                  </a:cubicBezTo>
                  <a:cubicBezTo>
                    <a:pt x="163143" y="5477"/>
                    <a:pt x="163143" y="6429"/>
                    <a:pt x="163143" y="7382"/>
                  </a:cubicBezTo>
                  <a:cubicBezTo>
                    <a:pt x="165048" y="11192"/>
                    <a:pt x="166000" y="15002"/>
                    <a:pt x="166953" y="18812"/>
                  </a:cubicBezTo>
                  <a:cubicBezTo>
                    <a:pt x="168858" y="26432"/>
                    <a:pt x="170763" y="34052"/>
                    <a:pt x="172668" y="40719"/>
                  </a:cubicBezTo>
                  <a:cubicBezTo>
                    <a:pt x="176478" y="55007"/>
                    <a:pt x="180288" y="69294"/>
                    <a:pt x="184098" y="83582"/>
                  </a:cubicBezTo>
                  <a:cubicBezTo>
                    <a:pt x="187908" y="97869"/>
                    <a:pt x="191718" y="112157"/>
                    <a:pt x="194575" y="127397"/>
                  </a:cubicBezTo>
                  <a:cubicBezTo>
                    <a:pt x="195528" y="135017"/>
                    <a:pt x="196480" y="142637"/>
                    <a:pt x="198385" y="149304"/>
                  </a:cubicBezTo>
                  <a:lnTo>
                    <a:pt x="200290" y="172164"/>
                  </a:lnTo>
                  <a:cubicBezTo>
                    <a:pt x="202195" y="201692"/>
                    <a:pt x="203148" y="232172"/>
                    <a:pt x="202195" y="261699"/>
                  </a:cubicBezTo>
                  <a:cubicBezTo>
                    <a:pt x="201243" y="291227"/>
                    <a:pt x="200290" y="321707"/>
                    <a:pt x="196480" y="351234"/>
                  </a:cubicBezTo>
                  <a:cubicBezTo>
                    <a:pt x="190765" y="410289"/>
                    <a:pt x="181240" y="470297"/>
                    <a:pt x="166000" y="527447"/>
                  </a:cubicBezTo>
                  <a:cubicBezTo>
                    <a:pt x="180288" y="469344"/>
                    <a:pt x="187908" y="410289"/>
                    <a:pt x="192670" y="350282"/>
                  </a:cubicBezTo>
                  <a:cubicBezTo>
                    <a:pt x="197433" y="291227"/>
                    <a:pt x="198385" y="231219"/>
                    <a:pt x="193623" y="172164"/>
                  </a:cubicBezTo>
                  <a:lnTo>
                    <a:pt x="190765" y="150257"/>
                  </a:lnTo>
                  <a:cubicBezTo>
                    <a:pt x="189813" y="142637"/>
                    <a:pt x="188860" y="135969"/>
                    <a:pt x="186955" y="128349"/>
                  </a:cubicBezTo>
                  <a:cubicBezTo>
                    <a:pt x="184098" y="114062"/>
                    <a:pt x="179335" y="99774"/>
                    <a:pt x="175525" y="85487"/>
                  </a:cubicBezTo>
                  <a:cubicBezTo>
                    <a:pt x="171715" y="71199"/>
                    <a:pt x="166953" y="56912"/>
                    <a:pt x="164095" y="41672"/>
                  </a:cubicBezTo>
                  <a:cubicBezTo>
                    <a:pt x="162190" y="34052"/>
                    <a:pt x="161238" y="27384"/>
                    <a:pt x="158380" y="19764"/>
                  </a:cubicBezTo>
                  <a:cubicBezTo>
                    <a:pt x="157428" y="15954"/>
                    <a:pt x="156475" y="13097"/>
                    <a:pt x="154570" y="9287"/>
                  </a:cubicBezTo>
                  <a:cubicBezTo>
                    <a:pt x="154570" y="8334"/>
                    <a:pt x="153618" y="7382"/>
                    <a:pt x="153618" y="7382"/>
                  </a:cubicBezTo>
                  <a:cubicBezTo>
                    <a:pt x="153618" y="6429"/>
                    <a:pt x="152665" y="6429"/>
                    <a:pt x="154570" y="7382"/>
                  </a:cubicBezTo>
                  <a:cubicBezTo>
                    <a:pt x="155523" y="7382"/>
                    <a:pt x="156475" y="7382"/>
                    <a:pt x="157428" y="7382"/>
                  </a:cubicBezTo>
                  <a:lnTo>
                    <a:pt x="156475" y="7382"/>
                  </a:lnTo>
                  <a:lnTo>
                    <a:pt x="155523" y="8334"/>
                  </a:lnTo>
                  <a:lnTo>
                    <a:pt x="155523" y="10239"/>
                  </a:lnTo>
                  <a:cubicBezTo>
                    <a:pt x="144093" y="17859"/>
                    <a:pt x="133615" y="29289"/>
                    <a:pt x="125043" y="40719"/>
                  </a:cubicBezTo>
                  <a:cubicBezTo>
                    <a:pt x="116470" y="52149"/>
                    <a:pt x="108850" y="65484"/>
                    <a:pt x="102183" y="78819"/>
                  </a:cubicBezTo>
                  <a:cubicBezTo>
                    <a:pt x="88848" y="105489"/>
                    <a:pt x="78370" y="133112"/>
                    <a:pt x="66940" y="160734"/>
                  </a:cubicBezTo>
                  <a:cubicBezTo>
                    <a:pt x="45033" y="215979"/>
                    <a:pt x="28840" y="273129"/>
                    <a:pt x="19315" y="332184"/>
                  </a:cubicBezTo>
                  <a:cubicBezTo>
                    <a:pt x="9790" y="391239"/>
                    <a:pt x="6933" y="450294"/>
                    <a:pt x="8838" y="510302"/>
                  </a:cubicBezTo>
                  <a:cubicBezTo>
                    <a:pt x="9790" y="539829"/>
                    <a:pt x="11695" y="569357"/>
                    <a:pt x="14553" y="599837"/>
                  </a:cubicBezTo>
                  <a:cubicBezTo>
                    <a:pt x="17410" y="629364"/>
                    <a:pt x="24078" y="658892"/>
                    <a:pt x="31698" y="687467"/>
                  </a:cubicBezTo>
                  <a:cubicBezTo>
                    <a:pt x="47890" y="743664"/>
                    <a:pt x="69798" y="799862"/>
                    <a:pt x="96468" y="853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4AFEB13F-B51B-4C88-9FFD-0739D67697B8}"/>
                </a:ext>
              </a:extLst>
            </p:cNvPr>
            <p:cNvSpPr/>
            <p:nvPr/>
          </p:nvSpPr>
          <p:spPr>
            <a:xfrm>
              <a:off x="5612130" y="3055196"/>
              <a:ext cx="275272" cy="172825"/>
            </a:xfrm>
            <a:custGeom>
              <a:avLst/>
              <a:gdLst>
                <a:gd name="connsiteX0" fmla="*/ 0 w 275272"/>
                <a:gd name="connsiteY0" fmla="*/ 423 h 172825"/>
                <a:gd name="connsiteX1" fmla="*/ 4763 w 275272"/>
                <a:gd name="connsiteY1" fmla="*/ 423 h 172825"/>
                <a:gd name="connsiteX2" fmla="*/ 9525 w 275272"/>
                <a:gd name="connsiteY2" fmla="*/ 2328 h 172825"/>
                <a:gd name="connsiteX3" fmla="*/ 19050 w 275272"/>
                <a:gd name="connsiteY3" fmla="*/ 6138 h 172825"/>
                <a:gd name="connsiteX4" fmla="*/ 37147 w 275272"/>
                <a:gd name="connsiteY4" fmla="*/ 14711 h 172825"/>
                <a:gd name="connsiteX5" fmla="*/ 73343 w 275272"/>
                <a:gd name="connsiteY5" fmla="*/ 33761 h 172825"/>
                <a:gd name="connsiteX6" fmla="*/ 143827 w 275272"/>
                <a:gd name="connsiteY6" fmla="*/ 75671 h 172825"/>
                <a:gd name="connsiteX7" fmla="*/ 211455 w 275272"/>
                <a:gd name="connsiteY7" fmla="*/ 121391 h 172825"/>
                <a:gd name="connsiteX8" fmla="*/ 275272 w 275272"/>
                <a:gd name="connsiteY8" fmla="*/ 172826 h 172825"/>
                <a:gd name="connsiteX9" fmla="*/ 241935 w 275272"/>
                <a:gd name="connsiteY9" fmla="*/ 149966 h 172825"/>
                <a:gd name="connsiteX10" fmla="*/ 207645 w 275272"/>
                <a:gd name="connsiteY10" fmla="*/ 128058 h 172825"/>
                <a:gd name="connsiteX11" fmla="*/ 139065 w 275272"/>
                <a:gd name="connsiteY11" fmla="*/ 84243 h 172825"/>
                <a:gd name="connsiteX12" fmla="*/ 69532 w 275272"/>
                <a:gd name="connsiteY12" fmla="*/ 40428 h 172825"/>
                <a:gd name="connsiteX13" fmla="*/ 35243 w 275272"/>
                <a:gd name="connsiteY13" fmla="*/ 18521 h 172825"/>
                <a:gd name="connsiteX14" fmla="*/ 18097 w 275272"/>
                <a:gd name="connsiteY14" fmla="*/ 8043 h 172825"/>
                <a:gd name="connsiteX15" fmla="*/ 9525 w 275272"/>
                <a:gd name="connsiteY15" fmla="*/ 3281 h 172825"/>
                <a:gd name="connsiteX16" fmla="*/ 0 w 275272"/>
                <a:gd name="connsiteY16" fmla="*/ 423 h 1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5272" h="172825">
                  <a:moveTo>
                    <a:pt x="0" y="423"/>
                  </a:moveTo>
                  <a:cubicBezTo>
                    <a:pt x="1905" y="-529"/>
                    <a:pt x="3810" y="423"/>
                    <a:pt x="4763" y="423"/>
                  </a:cubicBezTo>
                  <a:cubicBezTo>
                    <a:pt x="6667" y="423"/>
                    <a:pt x="7620" y="1376"/>
                    <a:pt x="9525" y="2328"/>
                  </a:cubicBezTo>
                  <a:cubicBezTo>
                    <a:pt x="12382" y="3281"/>
                    <a:pt x="16192" y="5186"/>
                    <a:pt x="19050" y="6138"/>
                  </a:cubicBezTo>
                  <a:cubicBezTo>
                    <a:pt x="25717" y="8996"/>
                    <a:pt x="31432" y="11853"/>
                    <a:pt x="37147" y="14711"/>
                  </a:cubicBezTo>
                  <a:cubicBezTo>
                    <a:pt x="49530" y="20426"/>
                    <a:pt x="60960" y="27093"/>
                    <a:pt x="73343" y="33761"/>
                  </a:cubicBezTo>
                  <a:cubicBezTo>
                    <a:pt x="97155" y="47096"/>
                    <a:pt x="120015" y="61383"/>
                    <a:pt x="143827" y="75671"/>
                  </a:cubicBezTo>
                  <a:cubicBezTo>
                    <a:pt x="166688" y="89958"/>
                    <a:pt x="189547" y="105198"/>
                    <a:pt x="211455" y="121391"/>
                  </a:cubicBezTo>
                  <a:cubicBezTo>
                    <a:pt x="233363" y="137583"/>
                    <a:pt x="255270" y="153776"/>
                    <a:pt x="275272" y="172826"/>
                  </a:cubicBezTo>
                  <a:cubicBezTo>
                    <a:pt x="263843" y="165206"/>
                    <a:pt x="253365" y="157586"/>
                    <a:pt x="241935" y="149966"/>
                  </a:cubicBezTo>
                  <a:cubicBezTo>
                    <a:pt x="230505" y="142346"/>
                    <a:pt x="219075" y="134726"/>
                    <a:pt x="207645" y="128058"/>
                  </a:cubicBezTo>
                  <a:lnTo>
                    <a:pt x="139065" y="84243"/>
                  </a:lnTo>
                  <a:lnTo>
                    <a:pt x="69532" y="40428"/>
                  </a:lnTo>
                  <a:cubicBezTo>
                    <a:pt x="58102" y="32808"/>
                    <a:pt x="46672" y="26141"/>
                    <a:pt x="35243" y="18521"/>
                  </a:cubicBezTo>
                  <a:cubicBezTo>
                    <a:pt x="29527" y="14711"/>
                    <a:pt x="23813" y="11853"/>
                    <a:pt x="18097" y="8043"/>
                  </a:cubicBezTo>
                  <a:cubicBezTo>
                    <a:pt x="15240" y="6138"/>
                    <a:pt x="12382" y="5186"/>
                    <a:pt x="9525" y="3281"/>
                  </a:cubicBezTo>
                  <a:cubicBezTo>
                    <a:pt x="5715" y="2328"/>
                    <a:pt x="2857" y="423"/>
                    <a:pt x="0" y="4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7B983B56-6CE8-4B8E-ADB9-DC3602C21C4C}"/>
                </a:ext>
              </a:extLst>
            </p:cNvPr>
            <p:cNvSpPr/>
            <p:nvPr/>
          </p:nvSpPr>
          <p:spPr>
            <a:xfrm>
              <a:off x="5814865" y="2460545"/>
              <a:ext cx="219936" cy="652224"/>
            </a:xfrm>
            <a:custGeom>
              <a:avLst/>
              <a:gdLst>
                <a:gd name="connsiteX0" fmla="*/ 14435 w 219936"/>
                <a:gd name="connsiteY0" fmla="*/ 652224 h 652224"/>
                <a:gd name="connsiteX1" fmla="*/ 15387 w 219936"/>
                <a:gd name="connsiteY1" fmla="*/ 650319 h 652224"/>
                <a:gd name="connsiteX2" fmla="*/ 15387 w 219936"/>
                <a:gd name="connsiteY2" fmla="*/ 647462 h 652224"/>
                <a:gd name="connsiteX3" fmla="*/ 15387 w 219936"/>
                <a:gd name="connsiteY3" fmla="*/ 641747 h 652224"/>
                <a:gd name="connsiteX4" fmla="*/ 14435 w 219936"/>
                <a:gd name="connsiteY4" fmla="*/ 631269 h 652224"/>
                <a:gd name="connsiteX5" fmla="*/ 12530 w 219936"/>
                <a:gd name="connsiteY5" fmla="*/ 609362 h 652224"/>
                <a:gd name="connsiteX6" fmla="*/ 8720 w 219936"/>
                <a:gd name="connsiteY6" fmla="*/ 565547 h 652224"/>
                <a:gd name="connsiteX7" fmla="*/ 1100 w 219936"/>
                <a:gd name="connsiteY7" fmla="*/ 477917 h 652224"/>
                <a:gd name="connsiteX8" fmla="*/ 1100 w 219936"/>
                <a:gd name="connsiteY8" fmla="*/ 434102 h 652224"/>
                <a:gd name="connsiteX9" fmla="*/ 3005 w 219936"/>
                <a:gd name="connsiteY9" fmla="*/ 412194 h 652224"/>
                <a:gd name="connsiteX10" fmla="*/ 5862 w 219936"/>
                <a:gd name="connsiteY10" fmla="*/ 390287 h 652224"/>
                <a:gd name="connsiteX11" fmla="*/ 22055 w 219936"/>
                <a:gd name="connsiteY11" fmla="*/ 303609 h 652224"/>
                <a:gd name="connsiteX12" fmla="*/ 81110 w 219936"/>
                <a:gd name="connsiteY12" fmla="*/ 137874 h 652224"/>
                <a:gd name="connsiteX13" fmla="*/ 129687 w 219936"/>
                <a:gd name="connsiteY13" fmla="*/ 63579 h 652224"/>
                <a:gd name="connsiteX14" fmla="*/ 196362 w 219936"/>
                <a:gd name="connsiteY14" fmla="*/ 4524 h 652224"/>
                <a:gd name="connsiteX15" fmla="*/ 198267 w 219936"/>
                <a:gd name="connsiteY15" fmla="*/ 2619 h 652224"/>
                <a:gd name="connsiteX16" fmla="*/ 202077 w 219936"/>
                <a:gd name="connsiteY16" fmla="*/ 714 h 652224"/>
                <a:gd name="connsiteX17" fmla="*/ 207792 w 219936"/>
                <a:gd name="connsiteY17" fmla="*/ 714 h 652224"/>
                <a:gd name="connsiteX18" fmla="*/ 211602 w 219936"/>
                <a:gd name="connsiteY18" fmla="*/ 3572 h 652224"/>
                <a:gd name="connsiteX19" fmla="*/ 216365 w 219936"/>
                <a:gd name="connsiteY19" fmla="*/ 15954 h 652224"/>
                <a:gd name="connsiteX20" fmla="*/ 219222 w 219936"/>
                <a:gd name="connsiteY20" fmla="*/ 38814 h 652224"/>
                <a:gd name="connsiteX21" fmla="*/ 219222 w 219936"/>
                <a:gd name="connsiteY21" fmla="*/ 83582 h 652224"/>
                <a:gd name="connsiteX22" fmla="*/ 212555 w 219936"/>
                <a:gd name="connsiteY22" fmla="*/ 171212 h 652224"/>
                <a:gd name="connsiteX23" fmla="*/ 201125 w 219936"/>
                <a:gd name="connsiteY23" fmla="*/ 258842 h 652224"/>
                <a:gd name="connsiteX24" fmla="*/ 183027 w 219936"/>
                <a:gd name="connsiteY24" fmla="*/ 345519 h 652224"/>
                <a:gd name="connsiteX25" fmla="*/ 175407 w 219936"/>
                <a:gd name="connsiteY25" fmla="*/ 366474 h 652224"/>
                <a:gd name="connsiteX26" fmla="*/ 165882 w 219936"/>
                <a:gd name="connsiteY26" fmla="*/ 386477 h 652224"/>
                <a:gd name="connsiteX27" fmla="*/ 145880 w 219936"/>
                <a:gd name="connsiteY27" fmla="*/ 425529 h 652224"/>
                <a:gd name="connsiteX28" fmla="*/ 103017 w 219936"/>
                <a:gd name="connsiteY28" fmla="*/ 502682 h 652224"/>
                <a:gd name="connsiteX29" fmla="*/ 14435 w 219936"/>
                <a:gd name="connsiteY29" fmla="*/ 652224 h 652224"/>
                <a:gd name="connsiteX30" fmla="*/ 14435 w 219936"/>
                <a:gd name="connsiteY30" fmla="*/ 652224 h 652224"/>
                <a:gd name="connsiteX31" fmla="*/ 101112 w 219936"/>
                <a:gd name="connsiteY31" fmla="*/ 499824 h 652224"/>
                <a:gd name="connsiteX32" fmla="*/ 142070 w 219936"/>
                <a:gd name="connsiteY32" fmla="*/ 422672 h 652224"/>
                <a:gd name="connsiteX33" fmla="*/ 161120 w 219936"/>
                <a:gd name="connsiteY33" fmla="*/ 383619 h 652224"/>
                <a:gd name="connsiteX34" fmla="*/ 169692 w 219936"/>
                <a:gd name="connsiteY34" fmla="*/ 363617 h 652224"/>
                <a:gd name="connsiteX35" fmla="*/ 176360 w 219936"/>
                <a:gd name="connsiteY35" fmla="*/ 343614 h 652224"/>
                <a:gd name="connsiteX36" fmla="*/ 193505 w 219936"/>
                <a:gd name="connsiteY36" fmla="*/ 257889 h 652224"/>
                <a:gd name="connsiteX37" fmla="*/ 203982 w 219936"/>
                <a:gd name="connsiteY37" fmla="*/ 171212 h 652224"/>
                <a:gd name="connsiteX38" fmla="*/ 209697 w 219936"/>
                <a:gd name="connsiteY38" fmla="*/ 83582 h 652224"/>
                <a:gd name="connsiteX39" fmla="*/ 209697 w 219936"/>
                <a:gd name="connsiteY39" fmla="*/ 39767 h 652224"/>
                <a:gd name="connsiteX40" fmla="*/ 206840 w 219936"/>
                <a:gd name="connsiteY40" fmla="*/ 18812 h 652224"/>
                <a:gd name="connsiteX41" fmla="*/ 203982 w 219936"/>
                <a:gd name="connsiteY41" fmla="*/ 10239 h 652224"/>
                <a:gd name="connsiteX42" fmla="*/ 203982 w 219936"/>
                <a:gd name="connsiteY42" fmla="*/ 10239 h 652224"/>
                <a:gd name="connsiteX43" fmla="*/ 200172 w 219936"/>
                <a:gd name="connsiteY43" fmla="*/ 12144 h 652224"/>
                <a:gd name="connsiteX44" fmla="*/ 135402 w 219936"/>
                <a:gd name="connsiteY44" fmla="*/ 69294 h 652224"/>
                <a:gd name="connsiteX45" fmla="*/ 87777 w 219936"/>
                <a:gd name="connsiteY45" fmla="*/ 141684 h 652224"/>
                <a:gd name="connsiteX46" fmla="*/ 27770 w 219936"/>
                <a:gd name="connsiteY46" fmla="*/ 305514 h 652224"/>
                <a:gd name="connsiteX47" fmla="*/ 9672 w 219936"/>
                <a:gd name="connsiteY47" fmla="*/ 391239 h 652224"/>
                <a:gd name="connsiteX48" fmla="*/ 6815 w 219936"/>
                <a:gd name="connsiteY48" fmla="*/ 413147 h 652224"/>
                <a:gd name="connsiteX49" fmla="*/ 3957 w 219936"/>
                <a:gd name="connsiteY49" fmla="*/ 435054 h 652224"/>
                <a:gd name="connsiteX50" fmla="*/ 3005 w 219936"/>
                <a:gd name="connsiteY50" fmla="*/ 478869 h 652224"/>
                <a:gd name="connsiteX51" fmla="*/ 8720 w 219936"/>
                <a:gd name="connsiteY51" fmla="*/ 566499 h 652224"/>
                <a:gd name="connsiteX52" fmla="*/ 11577 w 219936"/>
                <a:gd name="connsiteY52" fmla="*/ 610314 h 652224"/>
                <a:gd name="connsiteX53" fmla="*/ 12530 w 219936"/>
                <a:gd name="connsiteY53" fmla="*/ 632222 h 652224"/>
                <a:gd name="connsiteX54" fmla="*/ 12530 w 219936"/>
                <a:gd name="connsiteY54" fmla="*/ 643652 h 652224"/>
                <a:gd name="connsiteX55" fmla="*/ 12530 w 219936"/>
                <a:gd name="connsiteY55" fmla="*/ 649367 h 652224"/>
                <a:gd name="connsiteX56" fmla="*/ 12530 w 219936"/>
                <a:gd name="connsiteY56" fmla="*/ 652224 h 652224"/>
                <a:gd name="connsiteX57" fmla="*/ 14435 w 219936"/>
                <a:gd name="connsiteY57" fmla="*/ 652224 h 65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19936" h="652224">
                  <a:moveTo>
                    <a:pt x="14435" y="652224"/>
                  </a:moveTo>
                  <a:cubicBezTo>
                    <a:pt x="15387" y="652224"/>
                    <a:pt x="15387" y="651272"/>
                    <a:pt x="15387" y="650319"/>
                  </a:cubicBezTo>
                  <a:cubicBezTo>
                    <a:pt x="15387" y="649367"/>
                    <a:pt x="15387" y="648414"/>
                    <a:pt x="15387" y="647462"/>
                  </a:cubicBezTo>
                  <a:lnTo>
                    <a:pt x="15387" y="641747"/>
                  </a:lnTo>
                  <a:lnTo>
                    <a:pt x="14435" y="631269"/>
                  </a:lnTo>
                  <a:lnTo>
                    <a:pt x="12530" y="609362"/>
                  </a:lnTo>
                  <a:lnTo>
                    <a:pt x="8720" y="565547"/>
                  </a:lnTo>
                  <a:cubicBezTo>
                    <a:pt x="5862" y="536019"/>
                    <a:pt x="3005" y="507444"/>
                    <a:pt x="1100" y="477917"/>
                  </a:cubicBezTo>
                  <a:cubicBezTo>
                    <a:pt x="147" y="463629"/>
                    <a:pt x="-805" y="448389"/>
                    <a:pt x="1100" y="434102"/>
                  </a:cubicBezTo>
                  <a:lnTo>
                    <a:pt x="3005" y="412194"/>
                  </a:lnTo>
                  <a:lnTo>
                    <a:pt x="5862" y="390287"/>
                  </a:lnTo>
                  <a:cubicBezTo>
                    <a:pt x="10625" y="360759"/>
                    <a:pt x="15387" y="332184"/>
                    <a:pt x="22055" y="303609"/>
                  </a:cubicBezTo>
                  <a:cubicBezTo>
                    <a:pt x="35390" y="246459"/>
                    <a:pt x="55392" y="190262"/>
                    <a:pt x="81110" y="137874"/>
                  </a:cubicBezTo>
                  <a:cubicBezTo>
                    <a:pt x="95397" y="112157"/>
                    <a:pt x="110637" y="86439"/>
                    <a:pt x="129687" y="63579"/>
                  </a:cubicBezTo>
                  <a:cubicBezTo>
                    <a:pt x="148737" y="40719"/>
                    <a:pt x="170645" y="19764"/>
                    <a:pt x="196362" y="4524"/>
                  </a:cubicBezTo>
                  <a:lnTo>
                    <a:pt x="198267" y="2619"/>
                  </a:lnTo>
                  <a:cubicBezTo>
                    <a:pt x="199220" y="2619"/>
                    <a:pt x="200172" y="1667"/>
                    <a:pt x="202077" y="714"/>
                  </a:cubicBezTo>
                  <a:cubicBezTo>
                    <a:pt x="203982" y="-238"/>
                    <a:pt x="205887" y="-238"/>
                    <a:pt x="207792" y="714"/>
                  </a:cubicBezTo>
                  <a:cubicBezTo>
                    <a:pt x="209697" y="1667"/>
                    <a:pt x="210650" y="2619"/>
                    <a:pt x="211602" y="3572"/>
                  </a:cubicBezTo>
                  <a:cubicBezTo>
                    <a:pt x="214460" y="8334"/>
                    <a:pt x="215412" y="12144"/>
                    <a:pt x="216365" y="15954"/>
                  </a:cubicBezTo>
                  <a:cubicBezTo>
                    <a:pt x="218270" y="23574"/>
                    <a:pt x="218270" y="31194"/>
                    <a:pt x="219222" y="38814"/>
                  </a:cubicBezTo>
                  <a:cubicBezTo>
                    <a:pt x="220175" y="54054"/>
                    <a:pt x="220175" y="68342"/>
                    <a:pt x="219222" y="83582"/>
                  </a:cubicBezTo>
                  <a:cubicBezTo>
                    <a:pt x="218270" y="113109"/>
                    <a:pt x="215412" y="142637"/>
                    <a:pt x="212555" y="171212"/>
                  </a:cubicBezTo>
                  <a:cubicBezTo>
                    <a:pt x="209697" y="200739"/>
                    <a:pt x="205887" y="229314"/>
                    <a:pt x="201125" y="258842"/>
                  </a:cubicBezTo>
                  <a:cubicBezTo>
                    <a:pt x="196362" y="287417"/>
                    <a:pt x="191600" y="316944"/>
                    <a:pt x="183027" y="345519"/>
                  </a:cubicBezTo>
                  <a:cubicBezTo>
                    <a:pt x="181122" y="352187"/>
                    <a:pt x="178265" y="359807"/>
                    <a:pt x="175407" y="366474"/>
                  </a:cubicBezTo>
                  <a:cubicBezTo>
                    <a:pt x="172550" y="373142"/>
                    <a:pt x="169692" y="379809"/>
                    <a:pt x="165882" y="386477"/>
                  </a:cubicBezTo>
                  <a:cubicBezTo>
                    <a:pt x="159215" y="399812"/>
                    <a:pt x="152547" y="413147"/>
                    <a:pt x="145880" y="425529"/>
                  </a:cubicBezTo>
                  <a:cubicBezTo>
                    <a:pt x="132545" y="451247"/>
                    <a:pt x="118257" y="476964"/>
                    <a:pt x="103017" y="502682"/>
                  </a:cubicBezTo>
                  <a:cubicBezTo>
                    <a:pt x="76347" y="552212"/>
                    <a:pt x="45867" y="602694"/>
                    <a:pt x="14435" y="652224"/>
                  </a:cubicBezTo>
                  <a:close/>
                  <a:moveTo>
                    <a:pt x="14435" y="652224"/>
                  </a:moveTo>
                  <a:cubicBezTo>
                    <a:pt x="43962" y="601742"/>
                    <a:pt x="73490" y="551259"/>
                    <a:pt x="101112" y="499824"/>
                  </a:cubicBezTo>
                  <a:cubicBezTo>
                    <a:pt x="115400" y="474107"/>
                    <a:pt x="128735" y="448389"/>
                    <a:pt x="142070" y="422672"/>
                  </a:cubicBezTo>
                  <a:cubicBezTo>
                    <a:pt x="148737" y="409337"/>
                    <a:pt x="155405" y="396954"/>
                    <a:pt x="161120" y="383619"/>
                  </a:cubicBezTo>
                  <a:cubicBezTo>
                    <a:pt x="163977" y="376952"/>
                    <a:pt x="166835" y="370284"/>
                    <a:pt x="169692" y="363617"/>
                  </a:cubicBezTo>
                  <a:cubicBezTo>
                    <a:pt x="172550" y="356949"/>
                    <a:pt x="174455" y="350282"/>
                    <a:pt x="176360" y="343614"/>
                  </a:cubicBezTo>
                  <a:cubicBezTo>
                    <a:pt x="183980" y="315992"/>
                    <a:pt x="188742" y="286464"/>
                    <a:pt x="193505" y="257889"/>
                  </a:cubicBezTo>
                  <a:cubicBezTo>
                    <a:pt x="198267" y="229314"/>
                    <a:pt x="201125" y="199787"/>
                    <a:pt x="203982" y="171212"/>
                  </a:cubicBezTo>
                  <a:cubicBezTo>
                    <a:pt x="206840" y="141684"/>
                    <a:pt x="208745" y="113109"/>
                    <a:pt x="209697" y="83582"/>
                  </a:cubicBezTo>
                  <a:cubicBezTo>
                    <a:pt x="209697" y="69294"/>
                    <a:pt x="210650" y="54054"/>
                    <a:pt x="209697" y="39767"/>
                  </a:cubicBezTo>
                  <a:cubicBezTo>
                    <a:pt x="209697" y="32147"/>
                    <a:pt x="208745" y="25479"/>
                    <a:pt x="206840" y="18812"/>
                  </a:cubicBezTo>
                  <a:cubicBezTo>
                    <a:pt x="205887" y="15954"/>
                    <a:pt x="204935" y="12144"/>
                    <a:pt x="203982" y="10239"/>
                  </a:cubicBezTo>
                  <a:cubicBezTo>
                    <a:pt x="203030" y="9287"/>
                    <a:pt x="203982" y="10239"/>
                    <a:pt x="203982" y="10239"/>
                  </a:cubicBezTo>
                  <a:cubicBezTo>
                    <a:pt x="203982" y="10239"/>
                    <a:pt x="202077" y="12144"/>
                    <a:pt x="200172" y="12144"/>
                  </a:cubicBezTo>
                  <a:cubicBezTo>
                    <a:pt x="175407" y="26432"/>
                    <a:pt x="154452" y="47387"/>
                    <a:pt x="135402" y="69294"/>
                  </a:cubicBezTo>
                  <a:cubicBezTo>
                    <a:pt x="116352" y="91202"/>
                    <a:pt x="102065" y="116919"/>
                    <a:pt x="87777" y="141684"/>
                  </a:cubicBezTo>
                  <a:cubicBezTo>
                    <a:pt x="61107" y="193119"/>
                    <a:pt x="42057" y="249317"/>
                    <a:pt x="27770" y="305514"/>
                  </a:cubicBezTo>
                  <a:cubicBezTo>
                    <a:pt x="20150" y="334089"/>
                    <a:pt x="14435" y="362664"/>
                    <a:pt x="9672" y="391239"/>
                  </a:cubicBezTo>
                  <a:lnTo>
                    <a:pt x="6815" y="413147"/>
                  </a:lnTo>
                  <a:lnTo>
                    <a:pt x="3957" y="435054"/>
                  </a:lnTo>
                  <a:cubicBezTo>
                    <a:pt x="2052" y="449342"/>
                    <a:pt x="3005" y="463629"/>
                    <a:pt x="3005" y="478869"/>
                  </a:cubicBezTo>
                  <a:cubicBezTo>
                    <a:pt x="3957" y="508397"/>
                    <a:pt x="5862" y="536972"/>
                    <a:pt x="8720" y="566499"/>
                  </a:cubicBezTo>
                  <a:lnTo>
                    <a:pt x="11577" y="610314"/>
                  </a:lnTo>
                  <a:lnTo>
                    <a:pt x="12530" y="632222"/>
                  </a:lnTo>
                  <a:lnTo>
                    <a:pt x="12530" y="643652"/>
                  </a:lnTo>
                  <a:lnTo>
                    <a:pt x="12530" y="649367"/>
                  </a:lnTo>
                  <a:cubicBezTo>
                    <a:pt x="12530" y="650319"/>
                    <a:pt x="12530" y="651272"/>
                    <a:pt x="12530" y="652224"/>
                  </a:cubicBezTo>
                  <a:cubicBezTo>
                    <a:pt x="15387" y="650319"/>
                    <a:pt x="15387" y="652224"/>
                    <a:pt x="14435" y="65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B0F3A0AE-9C77-4E4F-AF5D-F61794C608C9}"/>
                </a:ext>
              </a:extLst>
            </p:cNvPr>
            <p:cNvSpPr/>
            <p:nvPr/>
          </p:nvSpPr>
          <p:spPr>
            <a:xfrm>
              <a:off x="5334000" y="2472690"/>
              <a:ext cx="429577" cy="479107"/>
            </a:xfrm>
            <a:custGeom>
              <a:avLst/>
              <a:gdLst>
                <a:gd name="connsiteX0" fmla="*/ 429578 w 429577"/>
                <a:gd name="connsiteY0" fmla="*/ 475298 h 479107"/>
                <a:gd name="connsiteX1" fmla="*/ 420053 w 429577"/>
                <a:gd name="connsiteY1" fmla="*/ 478155 h 479107"/>
                <a:gd name="connsiteX2" fmla="*/ 409575 w 429577"/>
                <a:gd name="connsiteY2" fmla="*/ 479108 h 479107"/>
                <a:gd name="connsiteX3" fmla="*/ 388620 w 429577"/>
                <a:gd name="connsiteY3" fmla="*/ 478155 h 479107"/>
                <a:gd name="connsiteX4" fmla="*/ 347663 w 429577"/>
                <a:gd name="connsiteY4" fmla="*/ 468630 h 479107"/>
                <a:gd name="connsiteX5" fmla="*/ 272415 w 429577"/>
                <a:gd name="connsiteY5" fmla="*/ 430530 h 479107"/>
                <a:gd name="connsiteX6" fmla="*/ 151448 w 429577"/>
                <a:gd name="connsiteY6" fmla="*/ 312420 h 479107"/>
                <a:gd name="connsiteX7" fmla="*/ 60008 w 429577"/>
                <a:gd name="connsiteY7" fmla="*/ 170498 h 479107"/>
                <a:gd name="connsiteX8" fmla="*/ 57150 w 429577"/>
                <a:gd name="connsiteY8" fmla="*/ 164783 h 479107"/>
                <a:gd name="connsiteX9" fmla="*/ 55245 w 429577"/>
                <a:gd name="connsiteY9" fmla="*/ 160020 h 479107"/>
                <a:gd name="connsiteX10" fmla="*/ 51435 w 429577"/>
                <a:gd name="connsiteY10" fmla="*/ 150495 h 479107"/>
                <a:gd name="connsiteX11" fmla="*/ 42863 w 429577"/>
                <a:gd name="connsiteY11" fmla="*/ 131445 h 479107"/>
                <a:gd name="connsiteX12" fmla="*/ 26670 w 429577"/>
                <a:gd name="connsiteY12" fmla="*/ 92392 h 479107"/>
                <a:gd name="connsiteX13" fmla="*/ 11430 w 429577"/>
                <a:gd name="connsiteY13" fmla="*/ 52387 h 479107"/>
                <a:gd name="connsiteX14" fmla="*/ 4763 w 429577"/>
                <a:gd name="connsiteY14" fmla="*/ 32385 h 479107"/>
                <a:gd name="connsiteX15" fmla="*/ 0 w 429577"/>
                <a:gd name="connsiteY15" fmla="*/ 10478 h 479107"/>
                <a:gd name="connsiteX16" fmla="*/ 0 w 429577"/>
                <a:gd name="connsiteY16" fmla="*/ 6667 h 479107"/>
                <a:gd name="connsiteX17" fmla="*/ 3810 w 429577"/>
                <a:gd name="connsiteY17" fmla="*/ 953 h 479107"/>
                <a:gd name="connsiteX18" fmla="*/ 11430 w 429577"/>
                <a:gd name="connsiteY18" fmla="*/ 0 h 479107"/>
                <a:gd name="connsiteX19" fmla="*/ 22860 w 429577"/>
                <a:gd name="connsiteY19" fmla="*/ 1905 h 479107"/>
                <a:gd name="connsiteX20" fmla="*/ 43815 w 429577"/>
                <a:gd name="connsiteY20" fmla="*/ 7620 h 479107"/>
                <a:gd name="connsiteX21" fmla="*/ 83820 w 429577"/>
                <a:gd name="connsiteY21" fmla="*/ 22860 h 479107"/>
                <a:gd name="connsiteX22" fmla="*/ 160973 w 429577"/>
                <a:gd name="connsiteY22" fmla="*/ 58103 h 479107"/>
                <a:gd name="connsiteX23" fmla="*/ 180023 w 429577"/>
                <a:gd name="connsiteY23" fmla="*/ 68580 h 479107"/>
                <a:gd name="connsiteX24" fmla="*/ 198120 w 429577"/>
                <a:gd name="connsiteY24" fmla="*/ 80962 h 479107"/>
                <a:gd name="connsiteX25" fmla="*/ 229553 w 429577"/>
                <a:gd name="connsiteY25" fmla="*/ 109537 h 479107"/>
                <a:gd name="connsiteX26" fmla="*/ 283845 w 429577"/>
                <a:gd name="connsiteY26" fmla="*/ 175260 h 479107"/>
                <a:gd name="connsiteX27" fmla="*/ 367665 w 429577"/>
                <a:gd name="connsiteY27" fmla="*/ 321945 h 479107"/>
                <a:gd name="connsiteX28" fmla="*/ 429578 w 429577"/>
                <a:gd name="connsiteY28" fmla="*/ 475298 h 479107"/>
                <a:gd name="connsiteX29" fmla="*/ 429578 w 429577"/>
                <a:gd name="connsiteY29" fmla="*/ 475298 h 479107"/>
                <a:gd name="connsiteX30" fmla="*/ 361950 w 429577"/>
                <a:gd name="connsiteY30" fmla="*/ 320993 h 479107"/>
                <a:gd name="connsiteX31" fmla="*/ 276225 w 429577"/>
                <a:gd name="connsiteY31" fmla="*/ 177165 h 479107"/>
                <a:gd name="connsiteX32" fmla="*/ 221933 w 429577"/>
                <a:gd name="connsiteY32" fmla="*/ 113348 h 479107"/>
                <a:gd name="connsiteX33" fmla="*/ 190500 w 429577"/>
                <a:gd name="connsiteY33" fmla="*/ 85725 h 479107"/>
                <a:gd name="connsiteX34" fmla="*/ 173355 w 429577"/>
                <a:gd name="connsiteY34" fmla="*/ 74295 h 479107"/>
                <a:gd name="connsiteX35" fmla="*/ 155258 w 429577"/>
                <a:gd name="connsiteY35" fmla="*/ 64770 h 479107"/>
                <a:gd name="connsiteX36" fmla="*/ 79058 w 429577"/>
                <a:gd name="connsiteY36" fmla="*/ 30480 h 479107"/>
                <a:gd name="connsiteX37" fmla="*/ 40005 w 429577"/>
                <a:gd name="connsiteY37" fmla="*/ 16192 h 479107"/>
                <a:gd name="connsiteX38" fmla="*/ 20003 w 429577"/>
                <a:gd name="connsiteY38" fmla="*/ 10478 h 479107"/>
                <a:gd name="connsiteX39" fmla="*/ 10478 w 429577"/>
                <a:gd name="connsiteY39" fmla="*/ 9525 h 479107"/>
                <a:gd name="connsiteX40" fmla="*/ 7620 w 429577"/>
                <a:gd name="connsiteY40" fmla="*/ 9525 h 479107"/>
                <a:gd name="connsiteX41" fmla="*/ 9525 w 429577"/>
                <a:gd name="connsiteY41" fmla="*/ 7620 h 479107"/>
                <a:gd name="connsiteX42" fmla="*/ 9525 w 429577"/>
                <a:gd name="connsiteY42" fmla="*/ 9525 h 479107"/>
                <a:gd name="connsiteX43" fmla="*/ 20955 w 429577"/>
                <a:gd name="connsiteY43" fmla="*/ 48578 h 479107"/>
                <a:gd name="connsiteX44" fmla="*/ 35243 w 429577"/>
                <a:gd name="connsiteY44" fmla="*/ 87630 h 479107"/>
                <a:gd name="connsiteX45" fmla="*/ 50483 w 429577"/>
                <a:gd name="connsiteY45" fmla="*/ 127635 h 479107"/>
                <a:gd name="connsiteX46" fmla="*/ 66675 w 429577"/>
                <a:gd name="connsiteY46" fmla="*/ 165735 h 479107"/>
                <a:gd name="connsiteX47" fmla="*/ 156210 w 429577"/>
                <a:gd name="connsiteY47" fmla="*/ 307658 h 479107"/>
                <a:gd name="connsiteX48" fmla="*/ 274320 w 429577"/>
                <a:gd name="connsiteY48" fmla="*/ 425768 h 479107"/>
                <a:gd name="connsiteX49" fmla="*/ 347663 w 429577"/>
                <a:gd name="connsiteY49" fmla="*/ 465773 h 479107"/>
                <a:gd name="connsiteX50" fmla="*/ 387668 w 429577"/>
                <a:gd name="connsiteY50" fmla="*/ 476250 h 479107"/>
                <a:gd name="connsiteX51" fmla="*/ 408623 w 429577"/>
                <a:gd name="connsiteY51" fmla="*/ 478155 h 479107"/>
                <a:gd name="connsiteX52" fmla="*/ 419100 w 429577"/>
                <a:gd name="connsiteY52" fmla="*/ 478155 h 479107"/>
                <a:gd name="connsiteX53" fmla="*/ 429578 w 429577"/>
                <a:gd name="connsiteY53" fmla="*/ 475298 h 47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29577" h="479107">
                  <a:moveTo>
                    <a:pt x="429578" y="475298"/>
                  </a:moveTo>
                  <a:cubicBezTo>
                    <a:pt x="426720" y="477202"/>
                    <a:pt x="422910" y="477202"/>
                    <a:pt x="420053" y="478155"/>
                  </a:cubicBezTo>
                  <a:cubicBezTo>
                    <a:pt x="416243" y="478155"/>
                    <a:pt x="413385" y="479108"/>
                    <a:pt x="409575" y="479108"/>
                  </a:cubicBezTo>
                  <a:cubicBezTo>
                    <a:pt x="402908" y="479108"/>
                    <a:pt x="395288" y="479108"/>
                    <a:pt x="388620" y="478155"/>
                  </a:cubicBezTo>
                  <a:cubicBezTo>
                    <a:pt x="374333" y="476250"/>
                    <a:pt x="360998" y="473393"/>
                    <a:pt x="347663" y="468630"/>
                  </a:cubicBezTo>
                  <a:cubicBezTo>
                    <a:pt x="320993" y="459105"/>
                    <a:pt x="295275" y="445770"/>
                    <a:pt x="272415" y="430530"/>
                  </a:cubicBezTo>
                  <a:cubicBezTo>
                    <a:pt x="225743" y="398145"/>
                    <a:pt x="186690" y="357187"/>
                    <a:pt x="151448" y="312420"/>
                  </a:cubicBezTo>
                  <a:cubicBezTo>
                    <a:pt x="117158" y="267653"/>
                    <a:pt x="86678" y="220028"/>
                    <a:pt x="60008" y="170498"/>
                  </a:cubicBezTo>
                  <a:lnTo>
                    <a:pt x="57150" y="164783"/>
                  </a:lnTo>
                  <a:cubicBezTo>
                    <a:pt x="56198" y="162878"/>
                    <a:pt x="55245" y="160973"/>
                    <a:pt x="55245" y="160020"/>
                  </a:cubicBezTo>
                  <a:lnTo>
                    <a:pt x="51435" y="150495"/>
                  </a:lnTo>
                  <a:lnTo>
                    <a:pt x="42863" y="131445"/>
                  </a:lnTo>
                  <a:lnTo>
                    <a:pt x="26670" y="92392"/>
                  </a:lnTo>
                  <a:cubicBezTo>
                    <a:pt x="21908" y="79058"/>
                    <a:pt x="16193" y="65723"/>
                    <a:pt x="11430" y="52387"/>
                  </a:cubicBezTo>
                  <a:cubicBezTo>
                    <a:pt x="9525" y="45720"/>
                    <a:pt x="6668" y="39053"/>
                    <a:pt x="4763" y="32385"/>
                  </a:cubicBezTo>
                  <a:cubicBezTo>
                    <a:pt x="2858" y="25717"/>
                    <a:pt x="953" y="19050"/>
                    <a:pt x="0" y="10478"/>
                  </a:cubicBezTo>
                  <a:cubicBezTo>
                    <a:pt x="0" y="9525"/>
                    <a:pt x="0" y="8572"/>
                    <a:pt x="0" y="6667"/>
                  </a:cubicBezTo>
                  <a:cubicBezTo>
                    <a:pt x="0" y="5715"/>
                    <a:pt x="0" y="2857"/>
                    <a:pt x="3810" y="953"/>
                  </a:cubicBezTo>
                  <a:cubicBezTo>
                    <a:pt x="6668" y="0"/>
                    <a:pt x="8573" y="0"/>
                    <a:pt x="11430" y="0"/>
                  </a:cubicBezTo>
                  <a:cubicBezTo>
                    <a:pt x="15240" y="0"/>
                    <a:pt x="19050" y="953"/>
                    <a:pt x="22860" y="1905"/>
                  </a:cubicBezTo>
                  <a:cubicBezTo>
                    <a:pt x="30480" y="3810"/>
                    <a:pt x="37148" y="5715"/>
                    <a:pt x="43815" y="7620"/>
                  </a:cubicBezTo>
                  <a:cubicBezTo>
                    <a:pt x="57150" y="12382"/>
                    <a:pt x="70485" y="17145"/>
                    <a:pt x="83820" y="22860"/>
                  </a:cubicBezTo>
                  <a:cubicBezTo>
                    <a:pt x="109538" y="33338"/>
                    <a:pt x="135255" y="44767"/>
                    <a:pt x="160973" y="58103"/>
                  </a:cubicBezTo>
                  <a:cubicBezTo>
                    <a:pt x="167640" y="60960"/>
                    <a:pt x="173355" y="64770"/>
                    <a:pt x="180023" y="68580"/>
                  </a:cubicBezTo>
                  <a:cubicBezTo>
                    <a:pt x="186690" y="72390"/>
                    <a:pt x="192405" y="77153"/>
                    <a:pt x="198120" y="80962"/>
                  </a:cubicBezTo>
                  <a:cubicBezTo>
                    <a:pt x="209550" y="89535"/>
                    <a:pt x="220028" y="99060"/>
                    <a:pt x="229553" y="109537"/>
                  </a:cubicBezTo>
                  <a:cubicBezTo>
                    <a:pt x="249555" y="129540"/>
                    <a:pt x="267653" y="151448"/>
                    <a:pt x="283845" y="175260"/>
                  </a:cubicBezTo>
                  <a:cubicBezTo>
                    <a:pt x="316230" y="220980"/>
                    <a:pt x="343853" y="270510"/>
                    <a:pt x="367665" y="321945"/>
                  </a:cubicBezTo>
                  <a:cubicBezTo>
                    <a:pt x="390525" y="370523"/>
                    <a:pt x="412433" y="421958"/>
                    <a:pt x="429578" y="475298"/>
                  </a:cubicBezTo>
                  <a:close/>
                  <a:moveTo>
                    <a:pt x="429578" y="475298"/>
                  </a:moveTo>
                  <a:cubicBezTo>
                    <a:pt x="409575" y="422910"/>
                    <a:pt x="387668" y="371475"/>
                    <a:pt x="361950" y="320993"/>
                  </a:cubicBezTo>
                  <a:cubicBezTo>
                    <a:pt x="337185" y="270510"/>
                    <a:pt x="308610" y="221933"/>
                    <a:pt x="276225" y="177165"/>
                  </a:cubicBezTo>
                  <a:cubicBezTo>
                    <a:pt x="260033" y="154305"/>
                    <a:pt x="241935" y="133350"/>
                    <a:pt x="221933" y="113348"/>
                  </a:cubicBezTo>
                  <a:cubicBezTo>
                    <a:pt x="212408" y="103823"/>
                    <a:pt x="201930" y="94298"/>
                    <a:pt x="190500" y="85725"/>
                  </a:cubicBezTo>
                  <a:cubicBezTo>
                    <a:pt x="184785" y="81915"/>
                    <a:pt x="180023" y="77153"/>
                    <a:pt x="173355" y="74295"/>
                  </a:cubicBezTo>
                  <a:cubicBezTo>
                    <a:pt x="167640" y="70485"/>
                    <a:pt x="160973" y="67628"/>
                    <a:pt x="155258" y="64770"/>
                  </a:cubicBezTo>
                  <a:cubicBezTo>
                    <a:pt x="130493" y="52387"/>
                    <a:pt x="104775" y="40957"/>
                    <a:pt x="79058" y="30480"/>
                  </a:cubicBezTo>
                  <a:cubicBezTo>
                    <a:pt x="65723" y="25717"/>
                    <a:pt x="53340" y="20003"/>
                    <a:pt x="40005" y="16192"/>
                  </a:cubicBezTo>
                  <a:cubicBezTo>
                    <a:pt x="33338" y="14288"/>
                    <a:pt x="26670" y="12382"/>
                    <a:pt x="20003" y="10478"/>
                  </a:cubicBezTo>
                  <a:cubicBezTo>
                    <a:pt x="17145" y="9525"/>
                    <a:pt x="13335" y="9525"/>
                    <a:pt x="10478" y="9525"/>
                  </a:cubicBezTo>
                  <a:cubicBezTo>
                    <a:pt x="9525" y="9525"/>
                    <a:pt x="7620" y="9525"/>
                    <a:pt x="7620" y="9525"/>
                  </a:cubicBezTo>
                  <a:cubicBezTo>
                    <a:pt x="10478" y="7620"/>
                    <a:pt x="9525" y="7620"/>
                    <a:pt x="9525" y="7620"/>
                  </a:cubicBezTo>
                  <a:cubicBezTo>
                    <a:pt x="9525" y="7620"/>
                    <a:pt x="9525" y="8572"/>
                    <a:pt x="9525" y="9525"/>
                  </a:cubicBezTo>
                  <a:cubicBezTo>
                    <a:pt x="11430" y="21907"/>
                    <a:pt x="16193" y="36195"/>
                    <a:pt x="20955" y="48578"/>
                  </a:cubicBezTo>
                  <a:cubicBezTo>
                    <a:pt x="25718" y="61912"/>
                    <a:pt x="30480" y="75248"/>
                    <a:pt x="35243" y="87630"/>
                  </a:cubicBezTo>
                  <a:lnTo>
                    <a:pt x="50483" y="127635"/>
                  </a:lnTo>
                  <a:cubicBezTo>
                    <a:pt x="56198" y="140017"/>
                    <a:pt x="60960" y="154305"/>
                    <a:pt x="66675" y="165735"/>
                  </a:cubicBezTo>
                  <a:cubicBezTo>
                    <a:pt x="93345" y="215265"/>
                    <a:pt x="122873" y="262890"/>
                    <a:pt x="156210" y="307658"/>
                  </a:cubicBezTo>
                  <a:cubicBezTo>
                    <a:pt x="189548" y="352425"/>
                    <a:pt x="228600" y="393383"/>
                    <a:pt x="274320" y="425768"/>
                  </a:cubicBezTo>
                  <a:cubicBezTo>
                    <a:pt x="297180" y="441960"/>
                    <a:pt x="320993" y="456248"/>
                    <a:pt x="347663" y="465773"/>
                  </a:cubicBezTo>
                  <a:cubicBezTo>
                    <a:pt x="360998" y="470535"/>
                    <a:pt x="374333" y="474345"/>
                    <a:pt x="387668" y="476250"/>
                  </a:cubicBezTo>
                  <a:cubicBezTo>
                    <a:pt x="394335" y="477202"/>
                    <a:pt x="401955" y="478155"/>
                    <a:pt x="408623" y="478155"/>
                  </a:cubicBezTo>
                  <a:cubicBezTo>
                    <a:pt x="412433" y="478155"/>
                    <a:pt x="415290" y="478155"/>
                    <a:pt x="419100" y="478155"/>
                  </a:cubicBezTo>
                  <a:cubicBezTo>
                    <a:pt x="422910" y="477202"/>
                    <a:pt x="427673" y="478155"/>
                    <a:pt x="429578" y="4752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CB0F169-9C24-42C9-939B-8C41E3DEA360}"/>
                </a:ext>
              </a:extLst>
            </p:cNvPr>
            <p:cNvSpPr/>
            <p:nvPr/>
          </p:nvSpPr>
          <p:spPr>
            <a:xfrm>
              <a:off x="5672092" y="2219325"/>
              <a:ext cx="182232" cy="538162"/>
            </a:xfrm>
            <a:custGeom>
              <a:avLst/>
              <a:gdLst>
                <a:gd name="connsiteX0" fmla="*/ 998 w 182232"/>
                <a:gd name="connsiteY0" fmla="*/ 344805 h 538162"/>
                <a:gd name="connsiteX1" fmla="*/ 5760 w 182232"/>
                <a:gd name="connsiteY1" fmla="*/ 285750 h 538162"/>
                <a:gd name="connsiteX2" fmla="*/ 22905 w 182232"/>
                <a:gd name="connsiteY2" fmla="*/ 229553 h 538162"/>
                <a:gd name="connsiteX3" fmla="*/ 69578 w 182232"/>
                <a:gd name="connsiteY3" fmla="*/ 120968 h 538162"/>
                <a:gd name="connsiteX4" fmla="*/ 128633 w 182232"/>
                <a:gd name="connsiteY4" fmla="*/ 18098 h 538162"/>
                <a:gd name="connsiteX5" fmla="*/ 138158 w 182232"/>
                <a:gd name="connsiteY5" fmla="*/ 6668 h 538162"/>
                <a:gd name="connsiteX6" fmla="*/ 144825 w 182232"/>
                <a:gd name="connsiteY6" fmla="*/ 1905 h 538162"/>
                <a:gd name="connsiteX7" fmla="*/ 151493 w 182232"/>
                <a:gd name="connsiteY7" fmla="*/ 0 h 538162"/>
                <a:gd name="connsiteX8" fmla="*/ 156255 w 182232"/>
                <a:gd name="connsiteY8" fmla="*/ 3810 h 538162"/>
                <a:gd name="connsiteX9" fmla="*/ 165780 w 182232"/>
                <a:gd name="connsiteY9" fmla="*/ 33338 h 538162"/>
                <a:gd name="connsiteX10" fmla="*/ 174353 w 182232"/>
                <a:gd name="connsiteY10" fmla="*/ 92393 h 538162"/>
                <a:gd name="connsiteX11" fmla="*/ 180068 w 182232"/>
                <a:gd name="connsiteY11" fmla="*/ 151448 h 538162"/>
                <a:gd name="connsiteX12" fmla="*/ 181973 w 182232"/>
                <a:gd name="connsiteY12" fmla="*/ 211455 h 538162"/>
                <a:gd name="connsiteX13" fmla="*/ 158160 w 182232"/>
                <a:gd name="connsiteY13" fmla="*/ 327660 h 538162"/>
                <a:gd name="connsiteX14" fmla="*/ 118155 w 182232"/>
                <a:gd name="connsiteY14" fmla="*/ 439103 h 538162"/>
                <a:gd name="connsiteX15" fmla="*/ 92438 w 182232"/>
                <a:gd name="connsiteY15" fmla="*/ 492443 h 538162"/>
                <a:gd name="connsiteX16" fmla="*/ 76245 w 182232"/>
                <a:gd name="connsiteY16" fmla="*/ 517208 h 538162"/>
                <a:gd name="connsiteX17" fmla="*/ 54338 w 182232"/>
                <a:gd name="connsiteY17" fmla="*/ 538163 h 538162"/>
                <a:gd name="connsiteX18" fmla="*/ 52433 w 182232"/>
                <a:gd name="connsiteY18" fmla="*/ 537210 h 538162"/>
                <a:gd name="connsiteX19" fmla="*/ 52433 w 182232"/>
                <a:gd name="connsiteY19" fmla="*/ 537210 h 538162"/>
                <a:gd name="connsiteX20" fmla="*/ 35288 w 182232"/>
                <a:gd name="connsiteY20" fmla="*/ 490538 h 538162"/>
                <a:gd name="connsiteX21" fmla="*/ 21000 w 182232"/>
                <a:gd name="connsiteY21" fmla="*/ 442913 h 538162"/>
                <a:gd name="connsiteX22" fmla="*/ 998 w 182232"/>
                <a:gd name="connsiteY22" fmla="*/ 344805 h 538162"/>
                <a:gd name="connsiteX23" fmla="*/ 998 w 182232"/>
                <a:gd name="connsiteY23" fmla="*/ 344805 h 538162"/>
                <a:gd name="connsiteX24" fmla="*/ 21953 w 182232"/>
                <a:gd name="connsiteY24" fmla="*/ 441960 h 538162"/>
                <a:gd name="connsiteX25" fmla="*/ 54338 w 182232"/>
                <a:gd name="connsiteY25" fmla="*/ 536258 h 538162"/>
                <a:gd name="connsiteX26" fmla="*/ 52433 w 182232"/>
                <a:gd name="connsiteY26" fmla="*/ 536258 h 538162"/>
                <a:gd name="connsiteX27" fmla="*/ 72435 w 182232"/>
                <a:gd name="connsiteY27" fmla="*/ 516255 h 538162"/>
                <a:gd name="connsiteX28" fmla="*/ 87675 w 182232"/>
                <a:gd name="connsiteY28" fmla="*/ 490538 h 538162"/>
                <a:gd name="connsiteX29" fmla="*/ 112440 w 182232"/>
                <a:gd name="connsiteY29" fmla="*/ 437198 h 538162"/>
                <a:gd name="connsiteX30" fmla="*/ 149588 w 182232"/>
                <a:gd name="connsiteY30" fmla="*/ 325755 h 538162"/>
                <a:gd name="connsiteX31" fmla="*/ 171495 w 182232"/>
                <a:gd name="connsiteY31" fmla="*/ 210503 h 538162"/>
                <a:gd name="connsiteX32" fmla="*/ 169590 w 182232"/>
                <a:gd name="connsiteY32" fmla="*/ 152400 h 538162"/>
                <a:gd name="connsiteX33" fmla="*/ 164828 w 182232"/>
                <a:gd name="connsiteY33" fmla="*/ 93345 h 538162"/>
                <a:gd name="connsiteX34" fmla="*/ 157208 w 182232"/>
                <a:gd name="connsiteY34" fmla="*/ 35243 h 538162"/>
                <a:gd name="connsiteX35" fmla="*/ 149588 w 182232"/>
                <a:gd name="connsiteY35" fmla="*/ 8573 h 538162"/>
                <a:gd name="connsiteX36" fmla="*/ 148635 w 182232"/>
                <a:gd name="connsiteY36" fmla="*/ 7620 h 538162"/>
                <a:gd name="connsiteX37" fmla="*/ 147683 w 182232"/>
                <a:gd name="connsiteY37" fmla="*/ 8573 h 538162"/>
                <a:gd name="connsiteX38" fmla="*/ 142920 w 182232"/>
                <a:gd name="connsiteY38" fmla="*/ 12383 h 538162"/>
                <a:gd name="connsiteX39" fmla="*/ 133395 w 182232"/>
                <a:gd name="connsiteY39" fmla="*/ 22860 h 538162"/>
                <a:gd name="connsiteX40" fmla="*/ 72435 w 182232"/>
                <a:gd name="connsiteY40" fmla="*/ 122873 h 538162"/>
                <a:gd name="connsiteX41" fmla="*/ 23858 w 182232"/>
                <a:gd name="connsiteY41" fmla="*/ 230505 h 538162"/>
                <a:gd name="connsiteX42" fmla="*/ 6713 w 182232"/>
                <a:gd name="connsiteY42" fmla="*/ 286703 h 538162"/>
                <a:gd name="connsiteX43" fmla="*/ 998 w 182232"/>
                <a:gd name="connsiteY43" fmla="*/ 344805 h 53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2232" h="538162">
                  <a:moveTo>
                    <a:pt x="998" y="344805"/>
                  </a:moveTo>
                  <a:cubicBezTo>
                    <a:pt x="-1860" y="324803"/>
                    <a:pt x="1950" y="305753"/>
                    <a:pt x="5760" y="285750"/>
                  </a:cubicBezTo>
                  <a:cubicBezTo>
                    <a:pt x="10523" y="266700"/>
                    <a:pt x="16238" y="247650"/>
                    <a:pt x="22905" y="229553"/>
                  </a:cubicBezTo>
                  <a:cubicBezTo>
                    <a:pt x="36240" y="192405"/>
                    <a:pt x="51480" y="156210"/>
                    <a:pt x="69578" y="120968"/>
                  </a:cubicBezTo>
                  <a:cubicBezTo>
                    <a:pt x="86723" y="85725"/>
                    <a:pt x="105773" y="50483"/>
                    <a:pt x="128633" y="18098"/>
                  </a:cubicBezTo>
                  <a:cubicBezTo>
                    <a:pt x="131490" y="14288"/>
                    <a:pt x="134348" y="10478"/>
                    <a:pt x="138158" y="6668"/>
                  </a:cubicBezTo>
                  <a:cubicBezTo>
                    <a:pt x="140063" y="4763"/>
                    <a:pt x="141968" y="2858"/>
                    <a:pt x="144825" y="1905"/>
                  </a:cubicBezTo>
                  <a:cubicBezTo>
                    <a:pt x="146730" y="953"/>
                    <a:pt x="147683" y="0"/>
                    <a:pt x="151493" y="0"/>
                  </a:cubicBezTo>
                  <a:cubicBezTo>
                    <a:pt x="154350" y="953"/>
                    <a:pt x="155303" y="2858"/>
                    <a:pt x="156255" y="3810"/>
                  </a:cubicBezTo>
                  <a:cubicBezTo>
                    <a:pt x="161970" y="14288"/>
                    <a:pt x="162923" y="23813"/>
                    <a:pt x="165780" y="33338"/>
                  </a:cubicBezTo>
                  <a:cubicBezTo>
                    <a:pt x="169590" y="53340"/>
                    <a:pt x="172448" y="72390"/>
                    <a:pt x="174353" y="92393"/>
                  </a:cubicBezTo>
                  <a:cubicBezTo>
                    <a:pt x="176258" y="112395"/>
                    <a:pt x="178163" y="131445"/>
                    <a:pt x="180068" y="151448"/>
                  </a:cubicBezTo>
                  <a:cubicBezTo>
                    <a:pt x="181020" y="171450"/>
                    <a:pt x="182925" y="190500"/>
                    <a:pt x="181973" y="211455"/>
                  </a:cubicBezTo>
                  <a:cubicBezTo>
                    <a:pt x="179115" y="251460"/>
                    <a:pt x="169590" y="289560"/>
                    <a:pt x="158160" y="327660"/>
                  </a:cubicBezTo>
                  <a:cubicBezTo>
                    <a:pt x="146730" y="365760"/>
                    <a:pt x="133395" y="402908"/>
                    <a:pt x="118155" y="439103"/>
                  </a:cubicBezTo>
                  <a:cubicBezTo>
                    <a:pt x="110535" y="457200"/>
                    <a:pt x="101963" y="475298"/>
                    <a:pt x="92438" y="492443"/>
                  </a:cubicBezTo>
                  <a:cubicBezTo>
                    <a:pt x="87675" y="501015"/>
                    <a:pt x="82913" y="509588"/>
                    <a:pt x="76245" y="517208"/>
                  </a:cubicBezTo>
                  <a:cubicBezTo>
                    <a:pt x="70530" y="524828"/>
                    <a:pt x="63863" y="533400"/>
                    <a:pt x="54338" y="538163"/>
                  </a:cubicBezTo>
                  <a:cubicBezTo>
                    <a:pt x="53385" y="538163"/>
                    <a:pt x="53385" y="538163"/>
                    <a:pt x="52433" y="537210"/>
                  </a:cubicBezTo>
                  <a:lnTo>
                    <a:pt x="52433" y="537210"/>
                  </a:lnTo>
                  <a:cubicBezTo>
                    <a:pt x="45765" y="521970"/>
                    <a:pt x="40050" y="505778"/>
                    <a:pt x="35288" y="490538"/>
                  </a:cubicBezTo>
                  <a:cubicBezTo>
                    <a:pt x="30525" y="474345"/>
                    <a:pt x="25763" y="459105"/>
                    <a:pt x="21000" y="442913"/>
                  </a:cubicBezTo>
                  <a:cubicBezTo>
                    <a:pt x="12428" y="410528"/>
                    <a:pt x="5760" y="378143"/>
                    <a:pt x="998" y="344805"/>
                  </a:cubicBezTo>
                  <a:close/>
                  <a:moveTo>
                    <a:pt x="998" y="344805"/>
                  </a:moveTo>
                  <a:cubicBezTo>
                    <a:pt x="5760" y="378143"/>
                    <a:pt x="12428" y="410528"/>
                    <a:pt x="21953" y="441960"/>
                  </a:cubicBezTo>
                  <a:cubicBezTo>
                    <a:pt x="30525" y="474345"/>
                    <a:pt x="41003" y="505778"/>
                    <a:pt x="54338" y="536258"/>
                  </a:cubicBezTo>
                  <a:lnTo>
                    <a:pt x="52433" y="536258"/>
                  </a:lnTo>
                  <a:cubicBezTo>
                    <a:pt x="61005" y="532448"/>
                    <a:pt x="66720" y="523875"/>
                    <a:pt x="72435" y="516255"/>
                  </a:cubicBezTo>
                  <a:cubicBezTo>
                    <a:pt x="78150" y="508635"/>
                    <a:pt x="82913" y="500063"/>
                    <a:pt x="87675" y="490538"/>
                  </a:cubicBezTo>
                  <a:cubicBezTo>
                    <a:pt x="97200" y="473393"/>
                    <a:pt x="104820" y="455295"/>
                    <a:pt x="112440" y="437198"/>
                  </a:cubicBezTo>
                  <a:cubicBezTo>
                    <a:pt x="126728" y="401003"/>
                    <a:pt x="139110" y="363855"/>
                    <a:pt x="149588" y="325755"/>
                  </a:cubicBezTo>
                  <a:cubicBezTo>
                    <a:pt x="160065" y="287655"/>
                    <a:pt x="169590" y="249555"/>
                    <a:pt x="171495" y="210503"/>
                  </a:cubicBezTo>
                  <a:cubicBezTo>
                    <a:pt x="172448" y="191453"/>
                    <a:pt x="170543" y="171450"/>
                    <a:pt x="169590" y="152400"/>
                  </a:cubicBezTo>
                  <a:cubicBezTo>
                    <a:pt x="168638" y="132398"/>
                    <a:pt x="166733" y="113348"/>
                    <a:pt x="164828" y="93345"/>
                  </a:cubicBezTo>
                  <a:cubicBezTo>
                    <a:pt x="162923" y="74295"/>
                    <a:pt x="160065" y="54293"/>
                    <a:pt x="157208" y="35243"/>
                  </a:cubicBezTo>
                  <a:cubicBezTo>
                    <a:pt x="155303" y="25718"/>
                    <a:pt x="153398" y="15240"/>
                    <a:pt x="149588" y="8573"/>
                  </a:cubicBezTo>
                  <a:cubicBezTo>
                    <a:pt x="149588" y="7620"/>
                    <a:pt x="148635" y="7620"/>
                    <a:pt x="148635" y="7620"/>
                  </a:cubicBezTo>
                  <a:cubicBezTo>
                    <a:pt x="149588" y="7620"/>
                    <a:pt x="148635" y="7620"/>
                    <a:pt x="147683" y="8573"/>
                  </a:cubicBezTo>
                  <a:cubicBezTo>
                    <a:pt x="145778" y="9525"/>
                    <a:pt x="143873" y="10478"/>
                    <a:pt x="142920" y="12383"/>
                  </a:cubicBezTo>
                  <a:cubicBezTo>
                    <a:pt x="139110" y="15240"/>
                    <a:pt x="136253" y="19050"/>
                    <a:pt x="133395" y="22860"/>
                  </a:cubicBezTo>
                  <a:cubicBezTo>
                    <a:pt x="109583" y="53340"/>
                    <a:pt x="90533" y="88583"/>
                    <a:pt x="72435" y="122873"/>
                  </a:cubicBezTo>
                  <a:cubicBezTo>
                    <a:pt x="54338" y="158115"/>
                    <a:pt x="37193" y="193358"/>
                    <a:pt x="23858" y="230505"/>
                  </a:cubicBezTo>
                  <a:cubicBezTo>
                    <a:pt x="17190" y="248603"/>
                    <a:pt x="11475" y="267653"/>
                    <a:pt x="6713" y="286703"/>
                  </a:cubicBezTo>
                  <a:cubicBezTo>
                    <a:pt x="2903" y="305753"/>
                    <a:pt x="-907" y="324803"/>
                    <a:pt x="998" y="344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62E8C970-FF69-4027-B3B3-05EEE4ECD7F8}"/>
                </a:ext>
              </a:extLst>
            </p:cNvPr>
            <p:cNvSpPr/>
            <p:nvPr/>
          </p:nvSpPr>
          <p:spPr>
            <a:xfrm>
              <a:off x="5435352" y="2894482"/>
              <a:ext cx="206415" cy="206402"/>
            </a:xfrm>
            <a:custGeom>
              <a:avLst/>
              <a:gdLst>
                <a:gd name="connsiteX0" fmla="*/ 55810 w 206415"/>
                <a:gd name="connsiteY0" fmla="*/ 11595 h 206402"/>
                <a:gd name="connsiteX1" fmla="*/ 132963 w 206415"/>
                <a:gd name="connsiteY1" fmla="*/ 4928 h 206402"/>
                <a:gd name="connsiteX2" fmla="*/ 193923 w 206415"/>
                <a:gd name="connsiteY2" fmla="*/ 54457 h 206402"/>
                <a:gd name="connsiteX3" fmla="*/ 201542 w 206415"/>
                <a:gd name="connsiteY3" fmla="*/ 133515 h 206402"/>
                <a:gd name="connsiteX4" fmla="*/ 150108 w 206415"/>
                <a:gd name="connsiteY4" fmla="*/ 195428 h 206402"/>
                <a:gd name="connsiteX5" fmla="*/ 70098 w 206415"/>
                <a:gd name="connsiteY5" fmla="*/ 201143 h 206402"/>
                <a:gd name="connsiteX6" fmla="*/ 10090 w 206415"/>
                <a:gd name="connsiteY6" fmla="*/ 147803 h 206402"/>
                <a:gd name="connsiteX7" fmla="*/ 5327 w 206415"/>
                <a:gd name="connsiteY7" fmla="*/ 69697 h 206402"/>
                <a:gd name="connsiteX8" fmla="*/ 55810 w 206415"/>
                <a:gd name="connsiteY8" fmla="*/ 11595 h 206402"/>
                <a:gd name="connsiteX9" fmla="*/ 55810 w 206415"/>
                <a:gd name="connsiteY9" fmla="*/ 11595 h 206402"/>
                <a:gd name="connsiteX10" fmla="*/ 6280 w 206415"/>
                <a:gd name="connsiteY10" fmla="*/ 70650 h 206402"/>
                <a:gd name="connsiteX11" fmla="*/ 13900 w 206415"/>
                <a:gd name="connsiteY11" fmla="*/ 146850 h 206402"/>
                <a:gd name="connsiteX12" fmla="*/ 72003 w 206415"/>
                <a:gd name="connsiteY12" fmla="*/ 194475 h 206402"/>
                <a:gd name="connsiteX13" fmla="*/ 145345 w 206415"/>
                <a:gd name="connsiteY13" fmla="*/ 187807 h 206402"/>
                <a:gd name="connsiteX14" fmla="*/ 193923 w 206415"/>
                <a:gd name="connsiteY14" fmla="*/ 131610 h 206402"/>
                <a:gd name="connsiteX15" fmla="*/ 189160 w 206415"/>
                <a:gd name="connsiteY15" fmla="*/ 57315 h 206402"/>
                <a:gd name="connsiteX16" fmla="*/ 132010 w 206415"/>
                <a:gd name="connsiteY16" fmla="*/ 6832 h 206402"/>
                <a:gd name="connsiteX17" fmla="*/ 55810 w 206415"/>
                <a:gd name="connsiteY17" fmla="*/ 11595 h 20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415" h="206402">
                  <a:moveTo>
                    <a:pt x="55810" y="11595"/>
                  </a:moveTo>
                  <a:cubicBezTo>
                    <a:pt x="79623" y="-787"/>
                    <a:pt x="107245" y="-3645"/>
                    <a:pt x="132963" y="4928"/>
                  </a:cubicBezTo>
                  <a:cubicBezTo>
                    <a:pt x="158680" y="12547"/>
                    <a:pt x="180588" y="30645"/>
                    <a:pt x="193923" y="54457"/>
                  </a:cubicBezTo>
                  <a:cubicBezTo>
                    <a:pt x="207258" y="78270"/>
                    <a:pt x="210115" y="107797"/>
                    <a:pt x="201542" y="133515"/>
                  </a:cubicBezTo>
                  <a:cubicBezTo>
                    <a:pt x="192970" y="160185"/>
                    <a:pt x="173920" y="182093"/>
                    <a:pt x="150108" y="195428"/>
                  </a:cubicBezTo>
                  <a:cubicBezTo>
                    <a:pt x="125342" y="207810"/>
                    <a:pt x="95815" y="209715"/>
                    <a:pt x="70098" y="201143"/>
                  </a:cubicBezTo>
                  <a:cubicBezTo>
                    <a:pt x="44380" y="192570"/>
                    <a:pt x="22472" y="172568"/>
                    <a:pt x="10090" y="147803"/>
                  </a:cubicBezTo>
                  <a:cubicBezTo>
                    <a:pt x="-1340" y="123038"/>
                    <a:pt x="-3245" y="94463"/>
                    <a:pt x="5327" y="69697"/>
                  </a:cubicBezTo>
                  <a:cubicBezTo>
                    <a:pt x="12947" y="43980"/>
                    <a:pt x="31997" y="23025"/>
                    <a:pt x="55810" y="11595"/>
                  </a:cubicBezTo>
                  <a:close/>
                  <a:moveTo>
                    <a:pt x="55810" y="11595"/>
                  </a:moveTo>
                  <a:cubicBezTo>
                    <a:pt x="31997" y="23978"/>
                    <a:pt x="13900" y="45885"/>
                    <a:pt x="6280" y="70650"/>
                  </a:cubicBezTo>
                  <a:cubicBezTo>
                    <a:pt x="-1340" y="95415"/>
                    <a:pt x="1518" y="123990"/>
                    <a:pt x="13900" y="146850"/>
                  </a:cubicBezTo>
                  <a:cubicBezTo>
                    <a:pt x="26282" y="169710"/>
                    <a:pt x="47238" y="186855"/>
                    <a:pt x="72003" y="194475"/>
                  </a:cubicBezTo>
                  <a:cubicBezTo>
                    <a:pt x="95815" y="202095"/>
                    <a:pt x="123438" y="200190"/>
                    <a:pt x="145345" y="187807"/>
                  </a:cubicBezTo>
                  <a:cubicBezTo>
                    <a:pt x="168205" y="176378"/>
                    <a:pt x="186303" y="156375"/>
                    <a:pt x="193923" y="131610"/>
                  </a:cubicBezTo>
                  <a:cubicBezTo>
                    <a:pt x="202495" y="107797"/>
                    <a:pt x="200590" y="80175"/>
                    <a:pt x="189160" y="57315"/>
                  </a:cubicBezTo>
                  <a:cubicBezTo>
                    <a:pt x="177730" y="34455"/>
                    <a:pt x="156775" y="15405"/>
                    <a:pt x="132010" y="6832"/>
                  </a:cubicBezTo>
                  <a:cubicBezTo>
                    <a:pt x="108198" y="-2693"/>
                    <a:pt x="79623" y="-787"/>
                    <a:pt x="55810" y="115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E98B13ED-7A09-4069-B6A2-1C08681BE918}"/>
                </a:ext>
              </a:extLst>
            </p:cNvPr>
            <p:cNvSpPr/>
            <p:nvPr/>
          </p:nvSpPr>
          <p:spPr>
            <a:xfrm>
              <a:off x="6156642" y="3186707"/>
              <a:ext cx="161598" cy="160514"/>
            </a:xfrm>
            <a:custGeom>
              <a:avLst/>
              <a:gdLst>
                <a:gd name="connsiteX0" fmla="*/ 44133 w 161598"/>
                <a:gd name="connsiteY0" fmla="*/ 8930 h 160514"/>
                <a:gd name="connsiteX1" fmla="*/ 104140 w 161598"/>
                <a:gd name="connsiteY1" fmla="*/ 3215 h 160514"/>
                <a:gd name="connsiteX2" fmla="*/ 151765 w 161598"/>
                <a:gd name="connsiteY2" fmla="*/ 41315 h 160514"/>
                <a:gd name="connsiteX3" fmla="*/ 158433 w 161598"/>
                <a:gd name="connsiteY3" fmla="*/ 103227 h 160514"/>
                <a:gd name="connsiteX4" fmla="*/ 117475 w 161598"/>
                <a:gd name="connsiteY4" fmla="*/ 151805 h 160514"/>
                <a:gd name="connsiteX5" fmla="*/ 54610 w 161598"/>
                <a:gd name="connsiteY5" fmla="*/ 156567 h 160514"/>
                <a:gd name="connsiteX6" fmla="*/ 7937 w 161598"/>
                <a:gd name="connsiteY6" fmla="*/ 114657 h 160514"/>
                <a:gd name="connsiteX7" fmla="*/ 5080 w 161598"/>
                <a:gd name="connsiteY7" fmla="*/ 53697 h 160514"/>
                <a:gd name="connsiteX8" fmla="*/ 44133 w 161598"/>
                <a:gd name="connsiteY8" fmla="*/ 8930 h 160514"/>
                <a:gd name="connsiteX9" fmla="*/ 44133 w 161598"/>
                <a:gd name="connsiteY9" fmla="*/ 8930 h 160514"/>
                <a:gd name="connsiteX10" fmla="*/ 6033 w 161598"/>
                <a:gd name="connsiteY10" fmla="*/ 54650 h 160514"/>
                <a:gd name="connsiteX11" fmla="*/ 11748 w 161598"/>
                <a:gd name="connsiteY11" fmla="*/ 112752 h 160514"/>
                <a:gd name="connsiteX12" fmla="*/ 56515 w 161598"/>
                <a:gd name="connsiteY12" fmla="*/ 148947 h 160514"/>
                <a:gd name="connsiteX13" fmla="*/ 112712 w 161598"/>
                <a:gd name="connsiteY13" fmla="*/ 144185 h 160514"/>
                <a:gd name="connsiteX14" fmla="*/ 149860 w 161598"/>
                <a:gd name="connsiteY14" fmla="*/ 101322 h 160514"/>
                <a:gd name="connsiteX15" fmla="*/ 147003 w 161598"/>
                <a:gd name="connsiteY15" fmla="*/ 44172 h 160514"/>
                <a:gd name="connsiteX16" fmla="*/ 103187 w 161598"/>
                <a:gd name="connsiteY16" fmla="*/ 5120 h 160514"/>
                <a:gd name="connsiteX17" fmla="*/ 44133 w 161598"/>
                <a:gd name="connsiteY17" fmla="*/ 8930 h 1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1598" h="160514">
                  <a:moveTo>
                    <a:pt x="44133" y="8930"/>
                  </a:moveTo>
                  <a:cubicBezTo>
                    <a:pt x="62230" y="-595"/>
                    <a:pt x="84137" y="-2500"/>
                    <a:pt x="104140" y="3215"/>
                  </a:cubicBezTo>
                  <a:cubicBezTo>
                    <a:pt x="124143" y="8930"/>
                    <a:pt x="141287" y="23217"/>
                    <a:pt x="151765" y="41315"/>
                  </a:cubicBezTo>
                  <a:cubicBezTo>
                    <a:pt x="162243" y="59412"/>
                    <a:pt x="164148" y="82272"/>
                    <a:pt x="158433" y="103227"/>
                  </a:cubicBezTo>
                  <a:cubicBezTo>
                    <a:pt x="152718" y="124182"/>
                    <a:pt x="137478" y="141327"/>
                    <a:pt x="117475" y="151805"/>
                  </a:cubicBezTo>
                  <a:cubicBezTo>
                    <a:pt x="98425" y="161330"/>
                    <a:pt x="74612" y="163235"/>
                    <a:pt x="54610" y="156567"/>
                  </a:cubicBezTo>
                  <a:cubicBezTo>
                    <a:pt x="34608" y="149900"/>
                    <a:pt x="17462" y="133707"/>
                    <a:pt x="7937" y="114657"/>
                  </a:cubicBezTo>
                  <a:cubicBezTo>
                    <a:pt x="-1588" y="95607"/>
                    <a:pt x="-2540" y="72747"/>
                    <a:pt x="5080" y="53697"/>
                  </a:cubicBezTo>
                  <a:cubicBezTo>
                    <a:pt x="10795" y="34647"/>
                    <a:pt x="25083" y="17502"/>
                    <a:pt x="44133" y="8930"/>
                  </a:cubicBezTo>
                  <a:close/>
                  <a:moveTo>
                    <a:pt x="44133" y="8930"/>
                  </a:moveTo>
                  <a:cubicBezTo>
                    <a:pt x="26035" y="18455"/>
                    <a:pt x="11748" y="34647"/>
                    <a:pt x="6033" y="54650"/>
                  </a:cubicBezTo>
                  <a:cubicBezTo>
                    <a:pt x="318" y="73700"/>
                    <a:pt x="2223" y="95607"/>
                    <a:pt x="11748" y="112752"/>
                  </a:cubicBezTo>
                  <a:cubicBezTo>
                    <a:pt x="21273" y="129897"/>
                    <a:pt x="37465" y="143232"/>
                    <a:pt x="56515" y="148947"/>
                  </a:cubicBezTo>
                  <a:cubicBezTo>
                    <a:pt x="74612" y="154662"/>
                    <a:pt x="95568" y="152757"/>
                    <a:pt x="112712" y="144185"/>
                  </a:cubicBezTo>
                  <a:cubicBezTo>
                    <a:pt x="129858" y="135612"/>
                    <a:pt x="143193" y="120372"/>
                    <a:pt x="149860" y="101322"/>
                  </a:cubicBezTo>
                  <a:cubicBezTo>
                    <a:pt x="156528" y="83225"/>
                    <a:pt x="155575" y="62270"/>
                    <a:pt x="147003" y="44172"/>
                  </a:cubicBezTo>
                  <a:cubicBezTo>
                    <a:pt x="138430" y="26075"/>
                    <a:pt x="122237" y="11787"/>
                    <a:pt x="103187" y="5120"/>
                  </a:cubicBezTo>
                  <a:cubicBezTo>
                    <a:pt x="84137" y="-2500"/>
                    <a:pt x="62230" y="-595"/>
                    <a:pt x="44133" y="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348397ED-708B-43CF-9BD9-3823B10A64BD}"/>
                </a:ext>
              </a:extLst>
            </p:cNvPr>
            <p:cNvSpPr/>
            <p:nvPr/>
          </p:nvSpPr>
          <p:spPr>
            <a:xfrm>
              <a:off x="6280467" y="3356252"/>
              <a:ext cx="161598" cy="160514"/>
            </a:xfrm>
            <a:custGeom>
              <a:avLst/>
              <a:gdLst>
                <a:gd name="connsiteX0" fmla="*/ 44133 w 161598"/>
                <a:gd name="connsiteY0" fmla="*/ 8930 h 160514"/>
                <a:gd name="connsiteX1" fmla="*/ 104140 w 161598"/>
                <a:gd name="connsiteY1" fmla="*/ 3215 h 160514"/>
                <a:gd name="connsiteX2" fmla="*/ 151765 w 161598"/>
                <a:gd name="connsiteY2" fmla="*/ 41315 h 160514"/>
                <a:gd name="connsiteX3" fmla="*/ 158433 w 161598"/>
                <a:gd name="connsiteY3" fmla="*/ 103227 h 160514"/>
                <a:gd name="connsiteX4" fmla="*/ 117475 w 161598"/>
                <a:gd name="connsiteY4" fmla="*/ 151805 h 160514"/>
                <a:gd name="connsiteX5" fmla="*/ 54610 w 161598"/>
                <a:gd name="connsiteY5" fmla="*/ 156567 h 160514"/>
                <a:gd name="connsiteX6" fmla="*/ 7937 w 161598"/>
                <a:gd name="connsiteY6" fmla="*/ 114657 h 160514"/>
                <a:gd name="connsiteX7" fmla="*/ 5080 w 161598"/>
                <a:gd name="connsiteY7" fmla="*/ 53697 h 160514"/>
                <a:gd name="connsiteX8" fmla="*/ 44133 w 161598"/>
                <a:gd name="connsiteY8" fmla="*/ 8930 h 160514"/>
                <a:gd name="connsiteX9" fmla="*/ 44133 w 161598"/>
                <a:gd name="connsiteY9" fmla="*/ 8930 h 160514"/>
                <a:gd name="connsiteX10" fmla="*/ 6033 w 161598"/>
                <a:gd name="connsiteY10" fmla="*/ 54650 h 160514"/>
                <a:gd name="connsiteX11" fmla="*/ 11748 w 161598"/>
                <a:gd name="connsiteY11" fmla="*/ 112752 h 160514"/>
                <a:gd name="connsiteX12" fmla="*/ 56515 w 161598"/>
                <a:gd name="connsiteY12" fmla="*/ 148947 h 160514"/>
                <a:gd name="connsiteX13" fmla="*/ 112712 w 161598"/>
                <a:gd name="connsiteY13" fmla="*/ 144185 h 160514"/>
                <a:gd name="connsiteX14" fmla="*/ 149860 w 161598"/>
                <a:gd name="connsiteY14" fmla="*/ 101322 h 160514"/>
                <a:gd name="connsiteX15" fmla="*/ 147003 w 161598"/>
                <a:gd name="connsiteY15" fmla="*/ 44172 h 160514"/>
                <a:gd name="connsiteX16" fmla="*/ 103187 w 161598"/>
                <a:gd name="connsiteY16" fmla="*/ 5120 h 160514"/>
                <a:gd name="connsiteX17" fmla="*/ 44133 w 161598"/>
                <a:gd name="connsiteY17" fmla="*/ 8930 h 1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1598" h="160514">
                  <a:moveTo>
                    <a:pt x="44133" y="8930"/>
                  </a:moveTo>
                  <a:cubicBezTo>
                    <a:pt x="62230" y="-595"/>
                    <a:pt x="84137" y="-2500"/>
                    <a:pt x="104140" y="3215"/>
                  </a:cubicBezTo>
                  <a:cubicBezTo>
                    <a:pt x="124143" y="8930"/>
                    <a:pt x="141287" y="23217"/>
                    <a:pt x="151765" y="41315"/>
                  </a:cubicBezTo>
                  <a:cubicBezTo>
                    <a:pt x="162243" y="59412"/>
                    <a:pt x="164148" y="82272"/>
                    <a:pt x="158433" y="103227"/>
                  </a:cubicBezTo>
                  <a:cubicBezTo>
                    <a:pt x="152718" y="124182"/>
                    <a:pt x="137478" y="141327"/>
                    <a:pt x="117475" y="151805"/>
                  </a:cubicBezTo>
                  <a:cubicBezTo>
                    <a:pt x="98425" y="161330"/>
                    <a:pt x="74612" y="163235"/>
                    <a:pt x="54610" y="156567"/>
                  </a:cubicBezTo>
                  <a:cubicBezTo>
                    <a:pt x="34608" y="149900"/>
                    <a:pt x="17462" y="133707"/>
                    <a:pt x="7937" y="114657"/>
                  </a:cubicBezTo>
                  <a:cubicBezTo>
                    <a:pt x="-1588" y="95607"/>
                    <a:pt x="-2540" y="72747"/>
                    <a:pt x="5080" y="53697"/>
                  </a:cubicBezTo>
                  <a:cubicBezTo>
                    <a:pt x="10795" y="34647"/>
                    <a:pt x="25083" y="18455"/>
                    <a:pt x="44133" y="8930"/>
                  </a:cubicBezTo>
                  <a:close/>
                  <a:moveTo>
                    <a:pt x="44133" y="8930"/>
                  </a:moveTo>
                  <a:cubicBezTo>
                    <a:pt x="26035" y="18455"/>
                    <a:pt x="11748" y="34647"/>
                    <a:pt x="6033" y="54650"/>
                  </a:cubicBezTo>
                  <a:cubicBezTo>
                    <a:pt x="318" y="73700"/>
                    <a:pt x="2223" y="95607"/>
                    <a:pt x="11748" y="112752"/>
                  </a:cubicBezTo>
                  <a:cubicBezTo>
                    <a:pt x="21273" y="129897"/>
                    <a:pt x="37465" y="143232"/>
                    <a:pt x="56515" y="148947"/>
                  </a:cubicBezTo>
                  <a:cubicBezTo>
                    <a:pt x="74612" y="154662"/>
                    <a:pt x="95568" y="152757"/>
                    <a:pt x="112712" y="144185"/>
                  </a:cubicBezTo>
                  <a:cubicBezTo>
                    <a:pt x="129858" y="135612"/>
                    <a:pt x="143193" y="120372"/>
                    <a:pt x="149860" y="101322"/>
                  </a:cubicBezTo>
                  <a:cubicBezTo>
                    <a:pt x="156528" y="83225"/>
                    <a:pt x="155575" y="62270"/>
                    <a:pt x="147003" y="44172"/>
                  </a:cubicBezTo>
                  <a:cubicBezTo>
                    <a:pt x="138430" y="26075"/>
                    <a:pt x="122237" y="11787"/>
                    <a:pt x="103187" y="5120"/>
                  </a:cubicBezTo>
                  <a:cubicBezTo>
                    <a:pt x="84137" y="-1548"/>
                    <a:pt x="62230" y="-595"/>
                    <a:pt x="44133" y="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6A5F1CAF-1395-4A55-99EC-C688D523F1B8}"/>
                </a:ext>
              </a:extLst>
            </p:cNvPr>
            <p:cNvSpPr/>
            <p:nvPr/>
          </p:nvSpPr>
          <p:spPr>
            <a:xfrm>
              <a:off x="5696902" y="2223135"/>
              <a:ext cx="124777" cy="533400"/>
            </a:xfrm>
            <a:custGeom>
              <a:avLst/>
              <a:gdLst>
                <a:gd name="connsiteX0" fmla="*/ 124778 w 124777"/>
                <a:gd name="connsiteY0" fmla="*/ 0 h 533400"/>
                <a:gd name="connsiteX1" fmla="*/ 89535 w 124777"/>
                <a:gd name="connsiteY1" fmla="*/ 60960 h 533400"/>
                <a:gd name="connsiteX2" fmla="*/ 74295 w 124777"/>
                <a:gd name="connsiteY2" fmla="*/ 91440 h 533400"/>
                <a:gd name="connsiteX3" fmla="*/ 60960 w 124777"/>
                <a:gd name="connsiteY3" fmla="*/ 123825 h 533400"/>
                <a:gd name="connsiteX4" fmla="*/ 21908 w 124777"/>
                <a:gd name="connsiteY4" fmla="*/ 257175 h 533400"/>
                <a:gd name="connsiteX5" fmla="*/ 11430 w 124777"/>
                <a:gd name="connsiteY5" fmla="*/ 325755 h 533400"/>
                <a:gd name="connsiteX6" fmla="*/ 9525 w 124777"/>
                <a:gd name="connsiteY6" fmla="*/ 395288 h 533400"/>
                <a:gd name="connsiteX7" fmla="*/ 10478 w 124777"/>
                <a:gd name="connsiteY7" fmla="*/ 430530 h 533400"/>
                <a:gd name="connsiteX8" fmla="*/ 14288 w 124777"/>
                <a:gd name="connsiteY8" fmla="*/ 464820 h 533400"/>
                <a:gd name="connsiteX9" fmla="*/ 16193 w 124777"/>
                <a:gd name="connsiteY9" fmla="*/ 481965 h 533400"/>
                <a:gd name="connsiteX10" fmla="*/ 20003 w 124777"/>
                <a:gd name="connsiteY10" fmla="*/ 499110 h 533400"/>
                <a:gd name="connsiteX11" fmla="*/ 26670 w 124777"/>
                <a:gd name="connsiteY11" fmla="*/ 533400 h 533400"/>
                <a:gd name="connsiteX12" fmla="*/ 17145 w 124777"/>
                <a:gd name="connsiteY12" fmla="*/ 500063 h 533400"/>
                <a:gd name="connsiteX13" fmla="*/ 12383 w 124777"/>
                <a:gd name="connsiteY13" fmla="*/ 482918 h 533400"/>
                <a:gd name="connsiteX14" fmla="*/ 9525 w 124777"/>
                <a:gd name="connsiteY14" fmla="*/ 465773 h 533400"/>
                <a:gd name="connsiteX15" fmla="*/ 3810 w 124777"/>
                <a:gd name="connsiteY15" fmla="*/ 431483 h 533400"/>
                <a:gd name="connsiteX16" fmla="*/ 953 w 124777"/>
                <a:gd name="connsiteY16" fmla="*/ 396240 h 533400"/>
                <a:gd name="connsiteX17" fmla="*/ 0 w 124777"/>
                <a:gd name="connsiteY17" fmla="*/ 379095 h 533400"/>
                <a:gd name="connsiteX18" fmla="*/ 0 w 124777"/>
                <a:gd name="connsiteY18" fmla="*/ 361950 h 533400"/>
                <a:gd name="connsiteX19" fmla="*/ 953 w 124777"/>
                <a:gd name="connsiteY19" fmla="*/ 326708 h 533400"/>
                <a:gd name="connsiteX20" fmla="*/ 10478 w 124777"/>
                <a:gd name="connsiteY20" fmla="*/ 257175 h 533400"/>
                <a:gd name="connsiteX21" fmla="*/ 52388 w 124777"/>
                <a:gd name="connsiteY21" fmla="*/ 122873 h 533400"/>
                <a:gd name="connsiteX22" fmla="*/ 124778 w 124777"/>
                <a:gd name="connsiteY2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4777" h="533400">
                  <a:moveTo>
                    <a:pt x="124778" y="0"/>
                  </a:moveTo>
                  <a:cubicBezTo>
                    <a:pt x="112395" y="20003"/>
                    <a:pt x="100013" y="40005"/>
                    <a:pt x="89535" y="60960"/>
                  </a:cubicBezTo>
                  <a:cubicBezTo>
                    <a:pt x="84773" y="70485"/>
                    <a:pt x="80010" y="80963"/>
                    <a:pt x="74295" y="91440"/>
                  </a:cubicBezTo>
                  <a:lnTo>
                    <a:pt x="60960" y="123825"/>
                  </a:lnTo>
                  <a:cubicBezTo>
                    <a:pt x="43815" y="166688"/>
                    <a:pt x="30480" y="211455"/>
                    <a:pt x="21908" y="257175"/>
                  </a:cubicBezTo>
                  <a:cubicBezTo>
                    <a:pt x="16193" y="280035"/>
                    <a:pt x="15240" y="302895"/>
                    <a:pt x="11430" y="325755"/>
                  </a:cubicBezTo>
                  <a:cubicBezTo>
                    <a:pt x="10478" y="348615"/>
                    <a:pt x="8573" y="372428"/>
                    <a:pt x="9525" y="395288"/>
                  </a:cubicBezTo>
                  <a:cubicBezTo>
                    <a:pt x="10478" y="406718"/>
                    <a:pt x="9525" y="418148"/>
                    <a:pt x="10478" y="430530"/>
                  </a:cubicBezTo>
                  <a:lnTo>
                    <a:pt x="14288" y="464820"/>
                  </a:lnTo>
                  <a:cubicBezTo>
                    <a:pt x="15240" y="470535"/>
                    <a:pt x="15240" y="476250"/>
                    <a:pt x="16193" y="481965"/>
                  </a:cubicBezTo>
                  <a:lnTo>
                    <a:pt x="20003" y="499110"/>
                  </a:lnTo>
                  <a:lnTo>
                    <a:pt x="26670" y="533400"/>
                  </a:lnTo>
                  <a:lnTo>
                    <a:pt x="17145" y="500063"/>
                  </a:lnTo>
                  <a:lnTo>
                    <a:pt x="12383" y="482918"/>
                  </a:lnTo>
                  <a:cubicBezTo>
                    <a:pt x="10478" y="477203"/>
                    <a:pt x="10478" y="471488"/>
                    <a:pt x="9525" y="465773"/>
                  </a:cubicBezTo>
                  <a:lnTo>
                    <a:pt x="3810" y="431483"/>
                  </a:lnTo>
                  <a:cubicBezTo>
                    <a:pt x="1905" y="420053"/>
                    <a:pt x="1905" y="407670"/>
                    <a:pt x="953" y="396240"/>
                  </a:cubicBezTo>
                  <a:lnTo>
                    <a:pt x="0" y="379095"/>
                  </a:lnTo>
                  <a:cubicBezTo>
                    <a:pt x="0" y="373380"/>
                    <a:pt x="0" y="367665"/>
                    <a:pt x="0" y="361950"/>
                  </a:cubicBezTo>
                  <a:lnTo>
                    <a:pt x="953" y="326708"/>
                  </a:lnTo>
                  <a:cubicBezTo>
                    <a:pt x="3810" y="303848"/>
                    <a:pt x="5715" y="280035"/>
                    <a:pt x="10478" y="257175"/>
                  </a:cubicBezTo>
                  <a:cubicBezTo>
                    <a:pt x="20003" y="211455"/>
                    <a:pt x="33338" y="165735"/>
                    <a:pt x="52388" y="122873"/>
                  </a:cubicBezTo>
                  <a:cubicBezTo>
                    <a:pt x="73343" y="78105"/>
                    <a:pt x="96203" y="36195"/>
                    <a:pt x="124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5A3FFE9-2F63-447E-B86F-8AEE91A24DCA}"/>
                </a:ext>
              </a:extLst>
            </p:cNvPr>
            <p:cNvSpPr/>
            <p:nvPr/>
          </p:nvSpPr>
          <p:spPr>
            <a:xfrm>
              <a:off x="5727382" y="2223135"/>
              <a:ext cx="94297" cy="531495"/>
            </a:xfrm>
            <a:custGeom>
              <a:avLst/>
              <a:gdLst>
                <a:gd name="connsiteX0" fmla="*/ 94298 w 94297"/>
                <a:gd name="connsiteY0" fmla="*/ 0 h 531495"/>
                <a:gd name="connsiteX1" fmla="*/ 77153 w 94297"/>
                <a:gd name="connsiteY1" fmla="*/ 65723 h 531495"/>
                <a:gd name="connsiteX2" fmla="*/ 61913 w 94297"/>
                <a:gd name="connsiteY2" fmla="*/ 131445 h 531495"/>
                <a:gd name="connsiteX3" fmla="*/ 36195 w 94297"/>
                <a:gd name="connsiteY3" fmla="*/ 263843 h 531495"/>
                <a:gd name="connsiteX4" fmla="*/ 16193 w 94297"/>
                <a:gd name="connsiteY4" fmla="*/ 397193 h 531495"/>
                <a:gd name="connsiteX5" fmla="*/ 0 w 94297"/>
                <a:gd name="connsiteY5" fmla="*/ 531495 h 531495"/>
                <a:gd name="connsiteX6" fmla="*/ 2857 w 94297"/>
                <a:gd name="connsiteY6" fmla="*/ 463868 h 531495"/>
                <a:gd name="connsiteX7" fmla="*/ 8573 w 94297"/>
                <a:gd name="connsiteY7" fmla="*/ 396240 h 531495"/>
                <a:gd name="connsiteX8" fmla="*/ 17145 w 94297"/>
                <a:gd name="connsiteY8" fmla="*/ 328613 h 531495"/>
                <a:gd name="connsiteX9" fmla="*/ 27623 w 94297"/>
                <a:gd name="connsiteY9" fmla="*/ 261938 h 531495"/>
                <a:gd name="connsiteX10" fmla="*/ 55245 w 94297"/>
                <a:gd name="connsiteY10" fmla="*/ 129540 h 531495"/>
                <a:gd name="connsiteX11" fmla="*/ 94298 w 94297"/>
                <a:gd name="connsiteY11" fmla="*/ 0 h 53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297" h="531495">
                  <a:moveTo>
                    <a:pt x="94298" y="0"/>
                  </a:moveTo>
                  <a:cubicBezTo>
                    <a:pt x="88582" y="21908"/>
                    <a:pt x="81915" y="43815"/>
                    <a:pt x="77153" y="65723"/>
                  </a:cubicBezTo>
                  <a:cubicBezTo>
                    <a:pt x="71438" y="87630"/>
                    <a:pt x="66675" y="109538"/>
                    <a:pt x="61913" y="131445"/>
                  </a:cubicBezTo>
                  <a:cubicBezTo>
                    <a:pt x="52388" y="175260"/>
                    <a:pt x="43815" y="220028"/>
                    <a:pt x="36195" y="263843"/>
                  </a:cubicBezTo>
                  <a:cubicBezTo>
                    <a:pt x="28575" y="308610"/>
                    <a:pt x="21907" y="352425"/>
                    <a:pt x="16193" y="397193"/>
                  </a:cubicBezTo>
                  <a:cubicBezTo>
                    <a:pt x="10478" y="441960"/>
                    <a:pt x="5715" y="486728"/>
                    <a:pt x="0" y="531495"/>
                  </a:cubicBezTo>
                  <a:cubicBezTo>
                    <a:pt x="953" y="508635"/>
                    <a:pt x="1905" y="486728"/>
                    <a:pt x="2857" y="463868"/>
                  </a:cubicBezTo>
                  <a:cubicBezTo>
                    <a:pt x="4763" y="441008"/>
                    <a:pt x="5715" y="419100"/>
                    <a:pt x="8573" y="396240"/>
                  </a:cubicBezTo>
                  <a:cubicBezTo>
                    <a:pt x="10478" y="373380"/>
                    <a:pt x="13335" y="351473"/>
                    <a:pt x="17145" y="328613"/>
                  </a:cubicBezTo>
                  <a:cubicBezTo>
                    <a:pt x="20003" y="305753"/>
                    <a:pt x="23813" y="283845"/>
                    <a:pt x="27623" y="261938"/>
                  </a:cubicBezTo>
                  <a:cubicBezTo>
                    <a:pt x="36195" y="217170"/>
                    <a:pt x="44768" y="173355"/>
                    <a:pt x="55245" y="129540"/>
                  </a:cubicBezTo>
                  <a:cubicBezTo>
                    <a:pt x="65723" y="85725"/>
                    <a:pt x="78105" y="41910"/>
                    <a:pt x="942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808294D-3658-4C57-9E28-43383E4E1BF9}"/>
                </a:ext>
              </a:extLst>
            </p:cNvPr>
            <p:cNvSpPr/>
            <p:nvPr/>
          </p:nvSpPr>
          <p:spPr>
            <a:xfrm>
              <a:off x="5739764" y="2234565"/>
              <a:ext cx="89721" cy="510540"/>
            </a:xfrm>
            <a:custGeom>
              <a:avLst/>
              <a:gdLst>
                <a:gd name="connsiteX0" fmla="*/ 89535 w 89721"/>
                <a:gd name="connsiteY0" fmla="*/ 0 h 510540"/>
                <a:gd name="connsiteX1" fmla="*/ 84773 w 89721"/>
                <a:gd name="connsiteY1" fmla="*/ 130493 h 510540"/>
                <a:gd name="connsiteX2" fmla="*/ 70485 w 89721"/>
                <a:gd name="connsiteY2" fmla="*/ 260033 h 510540"/>
                <a:gd name="connsiteX3" fmla="*/ 43815 w 89721"/>
                <a:gd name="connsiteY3" fmla="*/ 387668 h 510540"/>
                <a:gd name="connsiteX4" fmla="*/ 0 w 89721"/>
                <a:gd name="connsiteY4" fmla="*/ 510540 h 510540"/>
                <a:gd name="connsiteX5" fmla="*/ 10478 w 89721"/>
                <a:gd name="connsiteY5" fmla="*/ 480060 h 510540"/>
                <a:gd name="connsiteX6" fmla="*/ 20003 w 89721"/>
                <a:gd name="connsiteY6" fmla="*/ 448628 h 510540"/>
                <a:gd name="connsiteX7" fmla="*/ 24765 w 89721"/>
                <a:gd name="connsiteY7" fmla="*/ 433388 h 510540"/>
                <a:gd name="connsiteX8" fmla="*/ 28575 w 89721"/>
                <a:gd name="connsiteY8" fmla="*/ 418148 h 510540"/>
                <a:gd name="connsiteX9" fmla="*/ 36195 w 89721"/>
                <a:gd name="connsiteY9" fmla="*/ 386715 h 510540"/>
                <a:gd name="connsiteX10" fmla="*/ 60008 w 89721"/>
                <a:gd name="connsiteY10" fmla="*/ 259080 h 510540"/>
                <a:gd name="connsiteX11" fmla="*/ 77153 w 89721"/>
                <a:gd name="connsiteY11" fmla="*/ 130493 h 510540"/>
                <a:gd name="connsiteX12" fmla="*/ 83820 w 89721"/>
                <a:gd name="connsiteY12" fmla="*/ 65723 h 510540"/>
                <a:gd name="connsiteX13" fmla="*/ 89535 w 89721"/>
                <a:gd name="connsiteY13" fmla="*/ 0 h 5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21" h="510540">
                  <a:moveTo>
                    <a:pt x="89535" y="0"/>
                  </a:moveTo>
                  <a:cubicBezTo>
                    <a:pt x="90488" y="43815"/>
                    <a:pt x="87630" y="86678"/>
                    <a:pt x="84773" y="130493"/>
                  </a:cubicBezTo>
                  <a:cubicBezTo>
                    <a:pt x="81915" y="173355"/>
                    <a:pt x="76200" y="217170"/>
                    <a:pt x="70485" y="260033"/>
                  </a:cubicBezTo>
                  <a:cubicBezTo>
                    <a:pt x="62865" y="302895"/>
                    <a:pt x="55245" y="345758"/>
                    <a:pt x="43815" y="387668"/>
                  </a:cubicBezTo>
                  <a:cubicBezTo>
                    <a:pt x="32385" y="429578"/>
                    <a:pt x="19050" y="471488"/>
                    <a:pt x="0" y="510540"/>
                  </a:cubicBezTo>
                  <a:lnTo>
                    <a:pt x="10478" y="480060"/>
                  </a:lnTo>
                  <a:cubicBezTo>
                    <a:pt x="14288" y="469583"/>
                    <a:pt x="17145" y="459105"/>
                    <a:pt x="20003" y="448628"/>
                  </a:cubicBezTo>
                  <a:lnTo>
                    <a:pt x="24765" y="433388"/>
                  </a:lnTo>
                  <a:lnTo>
                    <a:pt x="28575" y="418148"/>
                  </a:lnTo>
                  <a:cubicBezTo>
                    <a:pt x="31433" y="407670"/>
                    <a:pt x="34290" y="397193"/>
                    <a:pt x="36195" y="386715"/>
                  </a:cubicBezTo>
                  <a:cubicBezTo>
                    <a:pt x="45720" y="344805"/>
                    <a:pt x="53340" y="301943"/>
                    <a:pt x="60008" y="259080"/>
                  </a:cubicBezTo>
                  <a:cubicBezTo>
                    <a:pt x="66675" y="216218"/>
                    <a:pt x="72390" y="173355"/>
                    <a:pt x="77153" y="130493"/>
                  </a:cubicBezTo>
                  <a:cubicBezTo>
                    <a:pt x="80010" y="108585"/>
                    <a:pt x="81915" y="87630"/>
                    <a:pt x="83820" y="65723"/>
                  </a:cubicBezTo>
                  <a:cubicBezTo>
                    <a:pt x="86678" y="42863"/>
                    <a:pt x="87630" y="21908"/>
                    <a:pt x="895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7E3E6665-2BFE-4F79-AB78-572EAAABFEC1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44768 w 423862"/>
                <a:gd name="connsiteY1" fmla="*/ 66675 h 470534"/>
                <a:gd name="connsiteX2" fmla="*/ 90488 w 423862"/>
                <a:gd name="connsiteY2" fmla="*/ 133350 h 470534"/>
                <a:gd name="connsiteX3" fmla="*/ 186690 w 423862"/>
                <a:gd name="connsiteY3" fmla="*/ 261937 h 470534"/>
                <a:gd name="connsiteX4" fmla="*/ 292418 w 423862"/>
                <a:gd name="connsiteY4" fmla="*/ 381952 h 470534"/>
                <a:gd name="connsiteX5" fmla="*/ 353378 w 423862"/>
                <a:gd name="connsiteY5" fmla="*/ 434340 h 470534"/>
                <a:gd name="connsiteX6" fmla="*/ 423863 w 423862"/>
                <a:gd name="connsiteY6" fmla="*/ 470535 h 470534"/>
                <a:gd name="connsiteX7" fmla="*/ 350520 w 423862"/>
                <a:gd name="connsiteY7" fmla="*/ 438150 h 470534"/>
                <a:gd name="connsiteX8" fmla="*/ 287655 w 423862"/>
                <a:gd name="connsiteY8" fmla="*/ 387668 h 470534"/>
                <a:gd name="connsiteX9" fmla="*/ 179070 w 423862"/>
                <a:gd name="connsiteY9" fmla="*/ 267653 h 470534"/>
                <a:gd name="connsiteX10" fmla="*/ 84773 w 423862"/>
                <a:gd name="connsiteY10" fmla="*/ 137160 h 470534"/>
                <a:gd name="connsiteX11" fmla="*/ 0 w 423862"/>
                <a:gd name="connsiteY11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14287" y="22860"/>
                    <a:pt x="29528" y="44767"/>
                    <a:pt x="44768" y="66675"/>
                  </a:cubicBezTo>
                  <a:cubicBezTo>
                    <a:pt x="60008" y="88583"/>
                    <a:pt x="75248" y="111442"/>
                    <a:pt x="90488" y="133350"/>
                  </a:cubicBezTo>
                  <a:cubicBezTo>
                    <a:pt x="120968" y="177165"/>
                    <a:pt x="153353" y="220028"/>
                    <a:pt x="186690" y="261937"/>
                  </a:cubicBezTo>
                  <a:cubicBezTo>
                    <a:pt x="220028" y="303848"/>
                    <a:pt x="254318" y="344805"/>
                    <a:pt x="292418" y="381952"/>
                  </a:cubicBezTo>
                  <a:cubicBezTo>
                    <a:pt x="311468" y="401002"/>
                    <a:pt x="331470" y="418148"/>
                    <a:pt x="353378" y="434340"/>
                  </a:cubicBezTo>
                  <a:cubicBezTo>
                    <a:pt x="375285" y="450533"/>
                    <a:pt x="398145" y="463868"/>
                    <a:pt x="423863" y="470535"/>
                  </a:cubicBezTo>
                  <a:cubicBezTo>
                    <a:pt x="397193" y="465773"/>
                    <a:pt x="372428" y="452437"/>
                    <a:pt x="350520" y="438150"/>
                  </a:cubicBezTo>
                  <a:cubicBezTo>
                    <a:pt x="327660" y="422910"/>
                    <a:pt x="307658" y="405765"/>
                    <a:pt x="287655" y="387668"/>
                  </a:cubicBezTo>
                  <a:cubicBezTo>
                    <a:pt x="248603" y="350520"/>
                    <a:pt x="213360" y="309562"/>
                    <a:pt x="179070" y="267653"/>
                  </a:cubicBezTo>
                  <a:cubicBezTo>
                    <a:pt x="145733" y="224790"/>
                    <a:pt x="114300" y="181928"/>
                    <a:pt x="84773" y="137160"/>
                  </a:cubicBezTo>
                  <a:cubicBezTo>
                    <a:pt x="54293" y="92392"/>
                    <a:pt x="26670" y="4762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D3933E61-0278-4399-86E1-42DD5E88DDD2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108585 w 423862"/>
                <a:gd name="connsiteY1" fmla="*/ 115253 h 470534"/>
                <a:gd name="connsiteX2" fmla="*/ 215265 w 423862"/>
                <a:gd name="connsiteY2" fmla="*/ 232410 h 470534"/>
                <a:gd name="connsiteX3" fmla="*/ 320040 w 423862"/>
                <a:gd name="connsiteY3" fmla="*/ 350520 h 470534"/>
                <a:gd name="connsiteX4" fmla="*/ 372428 w 423862"/>
                <a:gd name="connsiteY4" fmla="*/ 410527 h 470534"/>
                <a:gd name="connsiteX5" fmla="*/ 423863 w 423862"/>
                <a:gd name="connsiteY5" fmla="*/ 470535 h 470534"/>
                <a:gd name="connsiteX6" fmla="*/ 369570 w 423862"/>
                <a:gd name="connsiteY6" fmla="*/ 413385 h 470534"/>
                <a:gd name="connsiteX7" fmla="*/ 315278 w 423862"/>
                <a:gd name="connsiteY7" fmla="*/ 355283 h 470534"/>
                <a:gd name="connsiteX8" fmla="*/ 208598 w 423862"/>
                <a:gd name="connsiteY8" fmla="*/ 238125 h 470534"/>
                <a:gd name="connsiteX9" fmla="*/ 103823 w 423862"/>
                <a:gd name="connsiteY9" fmla="*/ 120015 h 470534"/>
                <a:gd name="connsiteX10" fmla="*/ 0 w 423862"/>
                <a:gd name="connsiteY10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37148" y="38100"/>
                    <a:pt x="72390" y="76200"/>
                    <a:pt x="108585" y="115253"/>
                  </a:cubicBezTo>
                  <a:cubicBezTo>
                    <a:pt x="144780" y="154305"/>
                    <a:pt x="180023" y="193358"/>
                    <a:pt x="215265" y="232410"/>
                  </a:cubicBezTo>
                  <a:cubicBezTo>
                    <a:pt x="250508" y="271462"/>
                    <a:pt x="285750" y="311468"/>
                    <a:pt x="320040" y="350520"/>
                  </a:cubicBezTo>
                  <a:lnTo>
                    <a:pt x="372428" y="410527"/>
                  </a:lnTo>
                  <a:cubicBezTo>
                    <a:pt x="389573" y="430530"/>
                    <a:pt x="406718" y="450533"/>
                    <a:pt x="423863" y="470535"/>
                  </a:cubicBezTo>
                  <a:cubicBezTo>
                    <a:pt x="405765" y="451485"/>
                    <a:pt x="387668" y="432435"/>
                    <a:pt x="369570" y="413385"/>
                  </a:cubicBezTo>
                  <a:lnTo>
                    <a:pt x="315278" y="355283"/>
                  </a:lnTo>
                  <a:cubicBezTo>
                    <a:pt x="279083" y="316230"/>
                    <a:pt x="243840" y="277178"/>
                    <a:pt x="208598" y="238125"/>
                  </a:cubicBezTo>
                  <a:cubicBezTo>
                    <a:pt x="173355" y="199073"/>
                    <a:pt x="138113" y="159067"/>
                    <a:pt x="103823" y="120015"/>
                  </a:cubicBezTo>
                  <a:cubicBezTo>
                    <a:pt x="68580" y="80962"/>
                    <a:pt x="34290" y="409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E529284F-8027-49F5-B759-B470115AD3E3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137160 w 423862"/>
                <a:gd name="connsiteY1" fmla="*/ 84773 h 470534"/>
                <a:gd name="connsiteX2" fmla="*/ 252413 w 423862"/>
                <a:gd name="connsiteY2" fmla="*/ 198120 h 470534"/>
                <a:gd name="connsiteX3" fmla="*/ 278130 w 423862"/>
                <a:gd name="connsiteY3" fmla="*/ 229553 h 470534"/>
                <a:gd name="connsiteX4" fmla="*/ 301943 w 423862"/>
                <a:gd name="connsiteY4" fmla="*/ 261937 h 470534"/>
                <a:gd name="connsiteX5" fmla="*/ 347663 w 423862"/>
                <a:gd name="connsiteY5" fmla="*/ 328612 h 470534"/>
                <a:gd name="connsiteX6" fmla="*/ 368618 w 423862"/>
                <a:gd name="connsiteY6" fmla="*/ 362902 h 470534"/>
                <a:gd name="connsiteX7" fmla="*/ 388620 w 423862"/>
                <a:gd name="connsiteY7" fmla="*/ 398145 h 470534"/>
                <a:gd name="connsiteX8" fmla="*/ 423863 w 423862"/>
                <a:gd name="connsiteY8" fmla="*/ 470535 h 470534"/>
                <a:gd name="connsiteX9" fmla="*/ 383858 w 423862"/>
                <a:gd name="connsiteY9" fmla="*/ 400050 h 470534"/>
                <a:gd name="connsiteX10" fmla="*/ 362903 w 423862"/>
                <a:gd name="connsiteY10" fmla="*/ 365760 h 470534"/>
                <a:gd name="connsiteX11" fmla="*/ 340995 w 423862"/>
                <a:gd name="connsiteY11" fmla="*/ 331470 h 470534"/>
                <a:gd name="connsiteX12" fmla="*/ 295275 w 423862"/>
                <a:gd name="connsiteY12" fmla="*/ 265748 h 470534"/>
                <a:gd name="connsiteX13" fmla="*/ 270510 w 423862"/>
                <a:gd name="connsiteY13" fmla="*/ 234315 h 470534"/>
                <a:gd name="connsiteX14" fmla="*/ 244793 w 423862"/>
                <a:gd name="connsiteY14" fmla="*/ 203835 h 470534"/>
                <a:gd name="connsiteX15" fmla="*/ 131445 w 423862"/>
                <a:gd name="connsiteY15" fmla="*/ 90487 h 470534"/>
                <a:gd name="connsiteX16" fmla="*/ 100013 w 423862"/>
                <a:gd name="connsiteY16" fmla="*/ 64770 h 470534"/>
                <a:gd name="connsiteX17" fmla="*/ 83820 w 423862"/>
                <a:gd name="connsiteY17" fmla="*/ 52387 h 470534"/>
                <a:gd name="connsiteX18" fmla="*/ 67628 w 423862"/>
                <a:gd name="connsiteY18" fmla="*/ 40957 h 470534"/>
                <a:gd name="connsiteX19" fmla="*/ 0 w 423862"/>
                <a:gd name="connsiteY19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49530" y="20003"/>
                    <a:pt x="95250" y="51435"/>
                    <a:pt x="137160" y="84773"/>
                  </a:cubicBezTo>
                  <a:cubicBezTo>
                    <a:pt x="179070" y="119062"/>
                    <a:pt x="217170" y="157162"/>
                    <a:pt x="252413" y="198120"/>
                  </a:cubicBezTo>
                  <a:lnTo>
                    <a:pt x="278130" y="229553"/>
                  </a:lnTo>
                  <a:cubicBezTo>
                    <a:pt x="286703" y="240030"/>
                    <a:pt x="294323" y="251460"/>
                    <a:pt x="301943" y="261937"/>
                  </a:cubicBezTo>
                  <a:cubicBezTo>
                    <a:pt x="318135" y="283845"/>
                    <a:pt x="332423" y="305753"/>
                    <a:pt x="347663" y="328612"/>
                  </a:cubicBezTo>
                  <a:cubicBezTo>
                    <a:pt x="355283" y="340043"/>
                    <a:pt x="361950" y="351473"/>
                    <a:pt x="368618" y="362902"/>
                  </a:cubicBezTo>
                  <a:lnTo>
                    <a:pt x="388620" y="398145"/>
                  </a:lnTo>
                  <a:cubicBezTo>
                    <a:pt x="401003" y="421958"/>
                    <a:pt x="412433" y="446723"/>
                    <a:pt x="423863" y="470535"/>
                  </a:cubicBezTo>
                  <a:cubicBezTo>
                    <a:pt x="410528" y="447675"/>
                    <a:pt x="398145" y="423862"/>
                    <a:pt x="383858" y="400050"/>
                  </a:cubicBezTo>
                  <a:lnTo>
                    <a:pt x="362903" y="365760"/>
                  </a:lnTo>
                  <a:cubicBezTo>
                    <a:pt x="356235" y="354330"/>
                    <a:pt x="349568" y="342900"/>
                    <a:pt x="340995" y="331470"/>
                  </a:cubicBezTo>
                  <a:cubicBezTo>
                    <a:pt x="325755" y="309562"/>
                    <a:pt x="311468" y="286703"/>
                    <a:pt x="295275" y="265748"/>
                  </a:cubicBezTo>
                  <a:cubicBezTo>
                    <a:pt x="286703" y="255270"/>
                    <a:pt x="279083" y="243840"/>
                    <a:pt x="270510" y="234315"/>
                  </a:cubicBezTo>
                  <a:lnTo>
                    <a:pt x="244793" y="203835"/>
                  </a:lnTo>
                  <a:cubicBezTo>
                    <a:pt x="210503" y="162878"/>
                    <a:pt x="172403" y="124778"/>
                    <a:pt x="131445" y="90487"/>
                  </a:cubicBezTo>
                  <a:cubicBezTo>
                    <a:pt x="120968" y="81915"/>
                    <a:pt x="111443" y="73342"/>
                    <a:pt x="100013" y="64770"/>
                  </a:cubicBezTo>
                  <a:lnTo>
                    <a:pt x="83820" y="52387"/>
                  </a:lnTo>
                  <a:lnTo>
                    <a:pt x="67628" y="40957"/>
                  </a:lnTo>
                  <a:cubicBezTo>
                    <a:pt x="47625" y="25717"/>
                    <a:pt x="24765" y="1143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EC3F0616-58E1-454D-BD6B-DB6CBCE22018}"/>
                </a:ext>
              </a:extLst>
            </p:cNvPr>
            <p:cNvSpPr/>
            <p:nvPr/>
          </p:nvSpPr>
          <p:spPr>
            <a:xfrm>
              <a:off x="5473767" y="2932181"/>
              <a:ext cx="43879" cy="43803"/>
            </a:xfrm>
            <a:custGeom>
              <a:avLst/>
              <a:gdLst>
                <a:gd name="connsiteX0" fmla="*/ 11680 w 43879"/>
                <a:gd name="connsiteY0" fmla="*/ 2471 h 43803"/>
                <a:gd name="connsiteX1" fmla="*/ 40255 w 43879"/>
                <a:gd name="connsiteY1" fmla="*/ 10091 h 43803"/>
                <a:gd name="connsiteX2" fmla="*/ 43113 w 43879"/>
                <a:gd name="connsiteY2" fmla="*/ 27236 h 43803"/>
                <a:gd name="connsiteX3" fmla="*/ 31683 w 43879"/>
                <a:gd name="connsiteY3" fmla="*/ 41523 h 43803"/>
                <a:gd name="connsiteX4" fmla="*/ 13585 w 43879"/>
                <a:gd name="connsiteY4" fmla="*/ 42476 h 43803"/>
                <a:gd name="connsiteX5" fmla="*/ 1203 w 43879"/>
                <a:gd name="connsiteY5" fmla="*/ 30093 h 43803"/>
                <a:gd name="connsiteX6" fmla="*/ 11680 w 43879"/>
                <a:gd name="connsiteY6" fmla="*/ 2471 h 43803"/>
                <a:gd name="connsiteX7" fmla="*/ 11680 w 43879"/>
                <a:gd name="connsiteY7" fmla="*/ 2471 h 43803"/>
                <a:gd name="connsiteX8" fmla="*/ 3108 w 43879"/>
                <a:gd name="connsiteY8" fmla="*/ 13901 h 43803"/>
                <a:gd name="connsiteX9" fmla="*/ 5965 w 43879"/>
                <a:gd name="connsiteY9" fmla="*/ 27236 h 43803"/>
                <a:gd name="connsiteX10" fmla="*/ 27873 w 43879"/>
                <a:gd name="connsiteY10" fmla="*/ 32951 h 43803"/>
                <a:gd name="connsiteX11" fmla="*/ 36445 w 43879"/>
                <a:gd name="connsiteY11" fmla="*/ 11996 h 43803"/>
                <a:gd name="connsiteX12" fmla="*/ 26920 w 43879"/>
                <a:gd name="connsiteY12" fmla="*/ 1518 h 43803"/>
                <a:gd name="connsiteX13" fmla="*/ 11680 w 43879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79" h="43803">
                  <a:moveTo>
                    <a:pt x="11680" y="2471"/>
                  </a:moveTo>
                  <a:cubicBezTo>
                    <a:pt x="20253" y="-2292"/>
                    <a:pt x="33588" y="-387"/>
                    <a:pt x="40255" y="10091"/>
                  </a:cubicBezTo>
                  <a:cubicBezTo>
                    <a:pt x="43113" y="14853"/>
                    <a:pt x="45018" y="21521"/>
                    <a:pt x="43113" y="27236"/>
                  </a:cubicBezTo>
                  <a:cubicBezTo>
                    <a:pt x="41208" y="32951"/>
                    <a:pt x="37398" y="38666"/>
                    <a:pt x="31683" y="41523"/>
                  </a:cubicBezTo>
                  <a:cubicBezTo>
                    <a:pt x="25968" y="44381"/>
                    <a:pt x="19300" y="44381"/>
                    <a:pt x="13585" y="42476"/>
                  </a:cubicBezTo>
                  <a:cubicBezTo>
                    <a:pt x="7870" y="40571"/>
                    <a:pt x="3108" y="35808"/>
                    <a:pt x="1203" y="30093"/>
                  </a:cubicBezTo>
                  <a:cubicBezTo>
                    <a:pt x="-2607" y="18663"/>
                    <a:pt x="3108" y="7233"/>
                    <a:pt x="11680" y="2471"/>
                  </a:cubicBezTo>
                  <a:close/>
                  <a:moveTo>
                    <a:pt x="11680" y="2471"/>
                  </a:moveTo>
                  <a:cubicBezTo>
                    <a:pt x="6918" y="4376"/>
                    <a:pt x="4060" y="9138"/>
                    <a:pt x="3108" y="13901"/>
                  </a:cubicBezTo>
                  <a:cubicBezTo>
                    <a:pt x="2155" y="18663"/>
                    <a:pt x="3108" y="23426"/>
                    <a:pt x="5965" y="27236"/>
                  </a:cubicBezTo>
                  <a:cubicBezTo>
                    <a:pt x="11680" y="34856"/>
                    <a:pt x="21205" y="35808"/>
                    <a:pt x="27873" y="32951"/>
                  </a:cubicBezTo>
                  <a:cubicBezTo>
                    <a:pt x="34540" y="30093"/>
                    <a:pt x="39303" y="20568"/>
                    <a:pt x="36445" y="11996"/>
                  </a:cubicBezTo>
                  <a:cubicBezTo>
                    <a:pt x="35493" y="8186"/>
                    <a:pt x="31683" y="3423"/>
                    <a:pt x="26920" y="1518"/>
                  </a:cubicBezTo>
                  <a:cubicBezTo>
                    <a:pt x="22158" y="-387"/>
                    <a:pt x="16443" y="566"/>
                    <a:pt x="11680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196B201E-6C4F-43A9-86A9-E87EC89B3213}"/>
                </a:ext>
              </a:extLst>
            </p:cNvPr>
            <p:cNvSpPr/>
            <p:nvPr/>
          </p:nvSpPr>
          <p:spPr>
            <a:xfrm>
              <a:off x="6206683" y="3204596"/>
              <a:ext cx="44388" cy="43803"/>
            </a:xfrm>
            <a:custGeom>
              <a:avLst/>
              <a:gdLst>
                <a:gd name="connsiteX0" fmla="*/ 12189 w 44388"/>
                <a:gd name="connsiteY0" fmla="*/ 2471 h 43803"/>
                <a:gd name="connsiteX1" fmla="*/ 40764 w 44388"/>
                <a:gd name="connsiteY1" fmla="*/ 10091 h 43803"/>
                <a:gd name="connsiteX2" fmla="*/ 43622 w 44388"/>
                <a:gd name="connsiteY2" fmla="*/ 27236 h 43803"/>
                <a:gd name="connsiteX3" fmla="*/ 32192 w 44388"/>
                <a:gd name="connsiteY3" fmla="*/ 41523 h 43803"/>
                <a:gd name="connsiteX4" fmla="*/ 14094 w 44388"/>
                <a:gd name="connsiteY4" fmla="*/ 42476 h 43803"/>
                <a:gd name="connsiteX5" fmla="*/ 1712 w 44388"/>
                <a:gd name="connsiteY5" fmla="*/ 30093 h 43803"/>
                <a:gd name="connsiteX6" fmla="*/ 12189 w 44388"/>
                <a:gd name="connsiteY6" fmla="*/ 2471 h 43803"/>
                <a:gd name="connsiteX7" fmla="*/ 12189 w 44388"/>
                <a:gd name="connsiteY7" fmla="*/ 2471 h 43803"/>
                <a:gd name="connsiteX8" fmla="*/ 3617 w 44388"/>
                <a:gd name="connsiteY8" fmla="*/ 13901 h 43803"/>
                <a:gd name="connsiteX9" fmla="*/ 6474 w 44388"/>
                <a:gd name="connsiteY9" fmla="*/ 27236 h 43803"/>
                <a:gd name="connsiteX10" fmla="*/ 28382 w 44388"/>
                <a:gd name="connsiteY10" fmla="*/ 32951 h 43803"/>
                <a:gd name="connsiteX11" fmla="*/ 36954 w 44388"/>
                <a:gd name="connsiteY11" fmla="*/ 11996 h 43803"/>
                <a:gd name="connsiteX12" fmla="*/ 27429 w 44388"/>
                <a:gd name="connsiteY12" fmla="*/ 1518 h 43803"/>
                <a:gd name="connsiteX13" fmla="*/ 12189 w 44388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388" h="43803">
                  <a:moveTo>
                    <a:pt x="12189" y="2471"/>
                  </a:moveTo>
                  <a:cubicBezTo>
                    <a:pt x="20762" y="-2292"/>
                    <a:pt x="34097" y="-387"/>
                    <a:pt x="40764" y="10091"/>
                  </a:cubicBezTo>
                  <a:cubicBezTo>
                    <a:pt x="43622" y="14853"/>
                    <a:pt x="45527" y="21521"/>
                    <a:pt x="43622" y="27236"/>
                  </a:cubicBezTo>
                  <a:cubicBezTo>
                    <a:pt x="41717" y="32951"/>
                    <a:pt x="37907" y="38666"/>
                    <a:pt x="32192" y="41523"/>
                  </a:cubicBezTo>
                  <a:cubicBezTo>
                    <a:pt x="26477" y="44381"/>
                    <a:pt x="19809" y="44381"/>
                    <a:pt x="14094" y="42476"/>
                  </a:cubicBezTo>
                  <a:cubicBezTo>
                    <a:pt x="8379" y="40571"/>
                    <a:pt x="3617" y="35808"/>
                    <a:pt x="1712" y="30093"/>
                  </a:cubicBezTo>
                  <a:cubicBezTo>
                    <a:pt x="-3051" y="18663"/>
                    <a:pt x="2664" y="7233"/>
                    <a:pt x="12189" y="2471"/>
                  </a:cubicBezTo>
                  <a:close/>
                  <a:moveTo>
                    <a:pt x="12189" y="2471"/>
                  </a:moveTo>
                  <a:cubicBezTo>
                    <a:pt x="7427" y="4376"/>
                    <a:pt x="4569" y="9138"/>
                    <a:pt x="3617" y="13901"/>
                  </a:cubicBezTo>
                  <a:cubicBezTo>
                    <a:pt x="2664" y="18663"/>
                    <a:pt x="3617" y="23426"/>
                    <a:pt x="6474" y="27236"/>
                  </a:cubicBezTo>
                  <a:cubicBezTo>
                    <a:pt x="12189" y="34856"/>
                    <a:pt x="21714" y="35808"/>
                    <a:pt x="28382" y="32951"/>
                  </a:cubicBezTo>
                  <a:cubicBezTo>
                    <a:pt x="35049" y="30093"/>
                    <a:pt x="39812" y="20568"/>
                    <a:pt x="36954" y="11996"/>
                  </a:cubicBezTo>
                  <a:cubicBezTo>
                    <a:pt x="36002" y="8186"/>
                    <a:pt x="32192" y="3423"/>
                    <a:pt x="27429" y="1518"/>
                  </a:cubicBezTo>
                  <a:cubicBezTo>
                    <a:pt x="21714" y="566"/>
                    <a:pt x="16952" y="566"/>
                    <a:pt x="12189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74522F0C-2F14-44A6-8829-5F3643E053F8}"/>
                </a:ext>
              </a:extLst>
            </p:cNvPr>
            <p:cNvSpPr/>
            <p:nvPr/>
          </p:nvSpPr>
          <p:spPr>
            <a:xfrm>
              <a:off x="6329112" y="3368426"/>
              <a:ext cx="43879" cy="43803"/>
            </a:xfrm>
            <a:custGeom>
              <a:avLst/>
              <a:gdLst>
                <a:gd name="connsiteX0" fmla="*/ 11680 w 43879"/>
                <a:gd name="connsiteY0" fmla="*/ 2471 h 43803"/>
                <a:gd name="connsiteX1" fmla="*/ 40255 w 43879"/>
                <a:gd name="connsiteY1" fmla="*/ 10091 h 43803"/>
                <a:gd name="connsiteX2" fmla="*/ 43113 w 43879"/>
                <a:gd name="connsiteY2" fmla="*/ 27236 h 43803"/>
                <a:gd name="connsiteX3" fmla="*/ 31683 w 43879"/>
                <a:gd name="connsiteY3" fmla="*/ 41523 h 43803"/>
                <a:gd name="connsiteX4" fmla="*/ 13585 w 43879"/>
                <a:gd name="connsiteY4" fmla="*/ 42476 h 43803"/>
                <a:gd name="connsiteX5" fmla="*/ 1203 w 43879"/>
                <a:gd name="connsiteY5" fmla="*/ 30093 h 43803"/>
                <a:gd name="connsiteX6" fmla="*/ 11680 w 43879"/>
                <a:gd name="connsiteY6" fmla="*/ 2471 h 43803"/>
                <a:gd name="connsiteX7" fmla="*/ 11680 w 43879"/>
                <a:gd name="connsiteY7" fmla="*/ 2471 h 43803"/>
                <a:gd name="connsiteX8" fmla="*/ 3108 w 43879"/>
                <a:gd name="connsiteY8" fmla="*/ 13901 h 43803"/>
                <a:gd name="connsiteX9" fmla="*/ 5965 w 43879"/>
                <a:gd name="connsiteY9" fmla="*/ 27236 h 43803"/>
                <a:gd name="connsiteX10" fmla="*/ 27873 w 43879"/>
                <a:gd name="connsiteY10" fmla="*/ 32951 h 43803"/>
                <a:gd name="connsiteX11" fmla="*/ 36445 w 43879"/>
                <a:gd name="connsiteY11" fmla="*/ 11996 h 43803"/>
                <a:gd name="connsiteX12" fmla="*/ 26920 w 43879"/>
                <a:gd name="connsiteY12" fmla="*/ 1518 h 43803"/>
                <a:gd name="connsiteX13" fmla="*/ 11680 w 43879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79" h="43803">
                  <a:moveTo>
                    <a:pt x="11680" y="2471"/>
                  </a:moveTo>
                  <a:cubicBezTo>
                    <a:pt x="20253" y="-2292"/>
                    <a:pt x="33588" y="-387"/>
                    <a:pt x="40255" y="10091"/>
                  </a:cubicBezTo>
                  <a:cubicBezTo>
                    <a:pt x="43113" y="14853"/>
                    <a:pt x="45018" y="21521"/>
                    <a:pt x="43113" y="27236"/>
                  </a:cubicBezTo>
                  <a:cubicBezTo>
                    <a:pt x="41208" y="32951"/>
                    <a:pt x="37398" y="38666"/>
                    <a:pt x="31683" y="41523"/>
                  </a:cubicBezTo>
                  <a:cubicBezTo>
                    <a:pt x="25968" y="44381"/>
                    <a:pt x="19300" y="44381"/>
                    <a:pt x="13585" y="42476"/>
                  </a:cubicBezTo>
                  <a:cubicBezTo>
                    <a:pt x="7870" y="40571"/>
                    <a:pt x="3108" y="35808"/>
                    <a:pt x="1203" y="30093"/>
                  </a:cubicBezTo>
                  <a:cubicBezTo>
                    <a:pt x="-2607" y="18663"/>
                    <a:pt x="3108" y="7233"/>
                    <a:pt x="11680" y="2471"/>
                  </a:cubicBezTo>
                  <a:close/>
                  <a:moveTo>
                    <a:pt x="11680" y="2471"/>
                  </a:moveTo>
                  <a:cubicBezTo>
                    <a:pt x="6918" y="4376"/>
                    <a:pt x="4060" y="9138"/>
                    <a:pt x="3108" y="13901"/>
                  </a:cubicBezTo>
                  <a:cubicBezTo>
                    <a:pt x="2155" y="18663"/>
                    <a:pt x="3108" y="23426"/>
                    <a:pt x="5965" y="27236"/>
                  </a:cubicBezTo>
                  <a:cubicBezTo>
                    <a:pt x="11680" y="34856"/>
                    <a:pt x="21205" y="35808"/>
                    <a:pt x="27873" y="32951"/>
                  </a:cubicBezTo>
                  <a:cubicBezTo>
                    <a:pt x="34540" y="30093"/>
                    <a:pt x="39303" y="20568"/>
                    <a:pt x="36445" y="11996"/>
                  </a:cubicBezTo>
                  <a:cubicBezTo>
                    <a:pt x="35493" y="8186"/>
                    <a:pt x="31683" y="3423"/>
                    <a:pt x="26920" y="1518"/>
                  </a:cubicBezTo>
                  <a:cubicBezTo>
                    <a:pt x="22158" y="566"/>
                    <a:pt x="16443" y="566"/>
                    <a:pt x="11680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9AA79EB-8DFC-4161-BE8F-987C4D1BB6D5}"/>
                </a:ext>
              </a:extLst>
            </p:cNvPr>
            <p:cNvSpPr/>
            <p:nvPr/>
          </p:nvSpPr>
          <p:spPr>
            <a:xfrm>
              <a:off x="5829300" y="2466022"/>
              <a:ext cx="188595" cy="647700"/>
            </a:xfrm>
            <a:custGeom>
              <a:avLst/>
              <a:gdLst>
                <a:gd name="connsiteX0" fmla="*/ 188595 w 188595"/>
                <a:gd name="connsiteY0" fmla="*/ 0 h 647700"/>
                <a:gd name="connsiteX1" fmla="*/ 141923 w 188595"/>
                <a:gd name="connsiteY1" fmla="*/ 71438 h 647700"/>
                <a:gd name="connsiteX2" fmla="*/ 131445 w 188595"/>
                <a:gd name="connsiteY2" fmla="*/ 90488 h 647700"/>
                <a:gd name="connsiteX3" fmla="*/ 121920 w 188595"/>
                <a:gd name="connsiteY3" fmla="*/ 109538 h 647700"/>
                <a:gd name="connsiteX4" fmla="*/ 103823 w 188595"/>
                <a:gd name="connsiteY4" fmla="*/ 148590 h 647700"/>
                <a:gd name="connsiteX5" fmla="*/ 47625 w 188595"/>
                <a:gd name="connsiteY5" fmla="*/ 309563 h 647700"/>
                <a:gd name="connsiteX6" fmla="*/ 38100 w 188595"/>
                <a:gd name="connsiteY6" fmla="*/ 350520 h 647700"/>
                <a:gd name="connsiteX7" fmla="*/ 29527 w 188595"/>
                <a:gd name="connsiteY7" fmla="*/ 392430 h 647700"/>
                <a:gd name="connsiteX8" fmla="*/ 21907 w 188595"/>
                <a:gd name="connsiteY8" fmla="*/ 434340 h 647700"/>
                <a:gd name="connsiteX9" fmla="*/ 15240 w 188595"/>
                <a:gd name="connsiteY9" fmla="*/ 476250 h 647700"/>
                <a:gd name="connsiteX10" fmla="*/ 10477 w 188595"/>
                <a:gd name="connsiteY10" fmla="*/ 519113 h 647700"/>
                <a:gd name="connsiteX11" fmla="*/ 5715 w 188595"/>
                <a:gd name="connsiteY11" fmla="*/ 561975 h 647700"/>
                <a:gd name="connsiteX12" fmla="*/ 0 w 188595"/>
                <a:gd name="connsiteY12" fmla="*/ 647700 h 647700"/>
                <a:gd name="connsiteX13" fmla="*/ 952 w 188595"/>
                <a:gd name="connsiteY13" fmla="*/ 561975 h 647700"/>
                <a:gd name="connsiteX14" fmla="*/ 3810 w 188595"/>
                <a:gd name="connsiteY14" fmla="*/ 519113 h 647700"/>
                <a:gd name="connsiteX15" fmla="*/ 7620 w 188595"/>
                <a:gd name="connsiteY15" fmla="*/ 476250 h 647700"/>
                <a:gd name="connsiteX16" fmla="*/ 20002 w 188595"/>
                <a:gd name="connsiteY16" fmla="*/ 391478 h 647700"/>
                <a:gd name="connsiteX17" fmla="*/ 28575 w 188595"/>
                <a:gd name="connsiteY17" fmla="*/ 349568 h 647700"/>
                <a:gd name="connsiteX18" fmla="*/ 39052 w 188595"/>
                <a:gd name="connsiteY18" fmla="*/ 307658 h 647700"/>
                <a:gd name="connsiteX19" fmla="*/ 97155 w 188595"/>
                <a:gd name="connsiteY19" fmla="*/ 145733 h 647700"/>
                <a:gd name="connsiteX20" fmla="*/ 188595 w 188595"/>
                <a:gd name="connsiteY20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8595" h="647700">
                  <a:moveTo>
                    <a:pt x="188595" y="0"/>
                  </a:moveTo>
                  <a:cubicBezTo>
                    <a:pt x="171450" y="22860"/>
                    <a:pt x="156210" y="46672"/>
                    <a:pt x="141923" y="71438"/>
                  </a:cubicBezTo>
                  <a:lnTo>
                    <a:pt x="131445" y="90488"/>
                  </a:lnTo>
                  <a:lnTo>
                    <a:pt x="121920" y="109538"/>
                  </a:lnTo>
                  <a:cubicBezTo>
                    <a:pt x="115252" y="121920"/>
                    <a:pt x="109538" y="135255"/>
                    <a:pt x="103823" y="148590"/>
                  </a:cubicBezTo>
                  <a:cubicBezTo>
                    <a:pt x="80963" y="200978"/>
                    <a:pt x="62865" y="254317"/>
                    <a:pt x="47625" y="309563"/>
                  </a:cubicBezTo>
                  <a:lnTo>
                    <a:pt x="38100" y="350520"/>
                  </a:lnTo>
                  <a:cubicBezTo>
                    <a:pt x="34290" y="363855"/>
                    <a:pt x="32385" y="378143"/>
                    <a:pt x="29527" y="392430"/>
                  </a:cubicBezTo>
                  <a:cubicBezTo>
                    <a:pt x="26670" y="406718"/>
                    <a:pt x="23813" y="420053"/>
                    <a:pt x="21907" y="434340"/>
                  </a:cubicBezTo>
                  <a:cubicBezTo>
                    <a:pt x="20002" y="448628"/>
                    <a:pt x="18098" y="462915"/>
                    <a:pt x="15240" y="476250"/>
                  </a:cubicBezTo>
                  <a:cubicBezTo>
                    <a:pt x="12382" y="490538"/>
                    <a:pt x="11430" y="504825"/>
                    <a:pt x="10477" y="519113"/>
                  </a:cubicBezTo>
                  <a:lnTo>
                    <a:pt x="5715" y="561975"/>
                  </a:lnTo>
                  <a:cubicBezTo>
                    <a:pt x="3810" y="590550"/>
                    <a:pt x="1905" y="619125"/>
                    <a:pt x="0" y="647700"/>
                  </a:cubicBezTo>
                  <a:cubicBezTo>
                    <a:pt x="0" y="619125"/>
                    <a:pt x="0" y="590550"/>
                    <a:pt x="952" y="561975"/>
                  </a:cubicBezTo>
                  <a:lnTo>
                    <a:pt x="3810" y="519113"/>
                  </a:lnTo>
                  <a:cubicBezTo>
                    <a:pt x="4763" y="504825"/>
                    <a:pt x="5715" y="490538"/>
                    <a:pt x="7620" y="476250"/>
                  </a:cubicBezTo>
                  <a:cubicBezTo>
                    <a:pt x="11430" y="447675"/>
                    <a:pt x="14288" y="419100"/>
                    <a:pt x="20002" y="391478"/>
                  </a:cubicBezTo>
                  <a:cubicBezTo>
                    <a:pt x="22860" y="377190"/>
                    <a:pt x="24765" y="362903"/>
                    <a:pt x="28575" y="349568"/>
                  </a:cubicBezTo>
                  <a:lnTo>
                    <a:pt x="39052" y="307658"/>
                  </a:lnTo>
                  <a:cubicBezTo>
                    <a:pt x="54293" y="252413"/>
                    <a:pt x="73343" y="198120"/>
                    <a:pt x="97155" y="145733"/>
                  </a:cubicBezTo>
                  <a:cubicBezTo>
                    <a:pt x="121920" y="93345"/>
                    <a:pt x="150495" y="42863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AE10256-F14D-4204-9507-E776E9A1B4B0}"/>
                </a:ext>
              </a:extLst>
            </p:cNvPr>
            <p:cNvSpPr/>
            <p:nvPr/>
          </p:nvSpPr>
          <p:spPr>
            <a:xfrm>
              <a:off x="5829300" y="2466022"/>
              <a:ext cx="188595" cy="646747"/>
            </a:xfrm>
            <a:custGeom>
              <a:avLst/>
              <a:gdLst>
                <a:gd name="connsiteX0" fmla="*/ 188595 w 188595"/>
                <a:gd name="connsiteY0" fmla="*/ 0 h 646747"/>
                <a:gd name="connsiteX1" fmla="*/ 144780 w 188595"/>
                <a:gd name="connsiteY1" fmla="*/ 162878 h 646747"/>
                <a:gd name="connsiteX2" fmla="*/ 99060 w 188595"/>
                <a:gd name="connsiteY2" fmla="*/ 324803 h 646747"/>
                <a:gd name="connsiteX3" fmla="*/ 50482 w 188595"/>
                <a:gd name="connsiteY3" fmla="*/ 485775 h 646747"/>
                <a:gd name="connsiteX4" fmla="*/ 25718 w 188595"/>
                <a:gd name="connsiteY4" fmla="*/ 566738 h 646747"/>
                <a:gd name="connsiteX5" fmla="*/ 0 w 188595"/>
                <a:gd name="connsiteY5" fmla="*/ 646748 h 646747"/>
                <a:gd name="connsiteX6" fmla="*/ 20955 w 188595"/>
                <a:gd name="connsiteY6" fmla="*/ 564833 h 646747"/>
                <a:gd name="connsiteX7" fmla="*/ 42863 w 188595"/>
                <a:gd name="connsiteY7" fmla="*/ 483870 h 646747"/>
                <a:gd name="connsiteX8" fmla="*/ 88582 w 188595"/>
                <a:gd name="connsiteY8" fmla="*/ 321945 h 646747"/>
                <a:gd name="connsiteX9" fmla="*/ 137160 w 188595"/>
                <a:gd name="connsiteY9" fmla="*/ 160973 h 646747"/>
                <a:gd name="connsiteX10" fmla="*/ 188595 w 188595"/>
                <a:gd name="connsiteY10" fmla="*/ 0 h 6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595" h="646747">
                  <a:moveTo>
                    <a:pt x="188595" y="0"/>
                  </a:moveTo>
                  <a:cubicBezTo>
                    <a:pt x="174308" y="54293"/>
                    <a:pt x="160020" y="108585"/>
                    <a:pt x="144780" y="162878"/>
                  </a:cubicBezTo>
                  <a:cubicBezTo>
                    <a:pt x="129540" y="217170"/>
                    <a:pt x="114300" y="270510"/>
                    <a:pt x="99060" y="324803"/>
                  </a:cubicBezTo>
                  <a:cubicBezTo>
                    <a:pt x="82868" y="378143"/>
                    <a:pt x="67627" y="432435"/>
                    <a:pt x="50482" y="485775"/>
                  </a:cubicBezTo>
                  <a:lnTo>
                    <a:pt x="25718" y="566738"/>
                  </a:lnTo>
                  <a:cubicBezTo>
                    <a:pt x="17145" y="593408"/>
                    <a:pt x="8573" y="620078"/>
                    <a:pt x="0" y="646748"/>
                  </a:cubicBezTo>
                  <a:cubicBezTo>
                    <a:pt x="6668" y="619125"/>
                    <a:pt x="14288" y="592455"/>
                    <a:pt x="20955" y="564833"/>
                  </a:cubicBezTo>
                  <a:lnTo>
                    <a:pt x="42863" y="483870"/>
                  </a:lnTo>
                  <a:cubicBezTo>
                    <a:pt x="58102" y="429578"/>
                    <a:pt x="73343" y="376238"/>
                    <a:pt x="88582" y="321945"/>
                  </a:cubicBezTo>
                  <a:cubicBezTo>
                    <a:pt x="104775" y="268605"/>
                    <a:pt x="120015" y="214313"/>
                    <a:pt x="137160" y="160973"/>
                  </a:cubicBezTo>
                  <a:cubicBezTo>
                    <a:pt x="154305" y="106680"/>
                    <a:pt x="170498" y="53340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09D6E05-6711-4BE3-A7C1-9CE6C143AC49}"/>
                </a:ext>
              </a:extLst>
            </p:cNvPr>
            <p:cNvSpPr/>
            <p:nvPr/>
          </p:nvSpPr>
          <p:spPr>
            <a:xfrm>
              <a:off x="5829300" y="2466022"/>
              <a:ext cx="193632" cy="646747"/>
            </a:xfrm>
            <a:custGeom>
              <a:avLst/>
              <a:gdLst>
                <a:gd name="connsiteX0" fmla="*/ 188595 w 193632"/>
                <a:gd name="connsiteY0" fmla="*/ 0 h 646747"/>
                <a:gd name="connsiteX1" fmla="*/ 191452 w 193632"/>
                <a:gd name="connsiteY1" fmla="*/ 84773 h 646747"/>
                <a:gd name="connsiteX2" fmla="*/ 177165 w 193632"/>
                <a:gd name="connsiteY2" fmla="*/ 168592 h 646747"/>
                <a:gd name="connsiteX3" fmla="*/ 130492 w 193632"/>
                <a:gd name="connsiteY3" fmla="*/ 332423 h 646747"/>
                <a:gd name="connsiteX4" fmla="*/ 69532 w 193632"/>
                <a:gd name="connsiteY4" fmla="*/ 491490 h 646747"/>
                <a:gd name="connsiteX5" fmla="*/ 0 w 193632"/>
                <a:gd name="connsiteY5" fmla="*/ 646748 h 646747"/>
                <a:gd name="connsiteX6" fmla="*/ 32385 w 193632"/>
                <a:gd name="connsiteY6" fmla="*/ 567690 h 646747"/>
                <a:gd name="connsiteX7" fmla="*/ 63818 w 193632"/>
                <a:gd name="connsiteY7" fmla="*/ 488632 h 646747"/>
                <a:gd name="connsiteX8" fmla="*/ 121920 w 193632"/>
                <a:gd name="connsiteY8" fmla="*/ 329565 h 646747"/>
                <a:gd name="connsiteX9" fmla="*/ 170498 w 193632"/>
                <a:gd name="connsiteY9" fmla="*/ 167640 h 646747"/>
                <a:gd name="connsiteX10" fmla="*/ 186690 w 193632"/>
                <a:gd name="connsiteY10" fmla="*/ 84773 h 646747"/>
                <a:gd name="connsiteX11" fmla="*/ 188595 w 193632"/>
                <a:gd name="connsiteY11" fmla="*/ 0 h 6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632" h="646747">
                  <a:moveTo>
                    <a:pt x="188595" y="0"/>
                  </a:moveTo>
                  <a:cubicBezTo>
                    <a:pt x="195263" y="27622"/>
                    <a:pt x="194310" y="57150"/>
                    <a:pt x="191452" y="84773"/>
                  </a:cubicBezTo>
                  <a:cubicBezTo>
                    <a:pt x="188595" y="113348"/>
                    <a:pt x="183833" y="140970"/>
                    <a:pt x="177165" y="168592"/>
                  </a:cubicBezTo>
                  <a:cubicBezTo>
                    <a:pt x="164783" y="223838"/>
                    <a:pt x="147638" y="278130"/>
                    <a:pt x="130492" y="332423"/>
                  </a:cubicBezTo>
                  <a:cubicBezTo>
                    <a:pt x="111443" y="385763"/>
                    <a:pt x="91440" y="439103"/>
                    <a:pt x="69532" y="491490"/>
                  </a:cubicBezTo>
                  <a:cubicBezTo>
                    <a:pt x="48577" y="543878"/>
                    <a:pt x="25718" y="596265"/>
                    <a:pt x="0" y="646748"/>
                  </a:cubicBezTo>
                  <a:cubicBezTo>
                    <a:pt x="10477" y="620078"/>
                    <a:pt x="21907" y="594360"/>
                    <a:pt x="32385" y="567690"/>
                  </a:cubicBezTo>
                  <a:cubicBezTo>
                    <a:pt x="42863" y="541020"/>
                    <a:pt x="53340" y="515303"/>
                    <a:pt x="63818" y="488632"/>
                  </a:cubicBezTo>
                  <a:cubicBezTo>
                    <a:pt x="83820" y="436245"/>
                    <a:pt x="103823" y="382905"/>
                    <a:pt x="121920" y="329565"/>
                  </a:cubicBezTo>
                  <a:cubicBezTo>
                    <a:pt x="140970" y="276225"/>
                    <a:pt x="157163" y="221933"/>
                    <a:pt x="170498" y="167640"/>
                  </a:cubicBezTo>
                  <a:cubicBezTo>
                    <a:pt x="177165" y="140017"/>
                    <a:pt x="182880" y="112395"/>
                    <a:pt x="186690" y="84773"/>
                  </a:cubicBezTo>
                  <a:cubicBezTo>
                    <a:pt x="190500" y="56197"/>
                    <a:pt x="192405" y="27622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E9BDFAC-5389-4CE6-B485-B93123D79126}"/>
                </a:ext>
              </a:extLst>
            </p:cNvPr>
            <p:cNvSpPr/>
            <p:nvPr/>
          </p:nvSpPr>
          <p:spPr>
            <a:xfrm>
              <a:off x="6067091" y="2692717"/>
              <a:ext cx="97488" cy="847724"/>
            </a:xfrm>
            <a:custGeom>
              <a:avLst/>
              <a:gdLst>
                <a:gd name="connsiteX0" fmla="*/ 97488 w 97488"/>
                <a:gd name="connsiteY0" fmla="*/ 0 h 847724"/>
                <a:gd name="connsiteX1" fmla="*/ 70818 w 97488"/>
                <a:gd name="connsiteY1" fmla="*/ 103822 h 847724"/>
                <a:gd name="connsiteX2" fmla="*/ 47958 w 97488"/>
                <a:gd name="connsiteY2" fmla="*/ 208597 h 847724"/>
                <a:gd name="connsiteX3" fmla="*/ 16526 w 97488"/>
                <a:gd name="connsiteY3" fmla="*/ 421005 h 847724"/>
                <a:gd name="connsiteX4" fmla="*/ 8906 w 97488"/>
                <a:gd name="connsiteY4" fmla="*/ 635318 h 847724"/>
                <a:gd name="connsiteX5" fmla="*/ 18431 w 97488"/>
                <a:gd name="connsiteY5" fmla="*/ 741998 h 847724"/>
                <a:gd name="connsiteX6" fmla="*/ 37481 w 97488"/>
                <a:gd name="connsiteY6" fmla="*/ 847725 h 847724"/>
                <a:gd name="connsiteX7" fmla="*/ 1286 w 97488"/>
                <a:gd name="connsiteY7" fmla="*/ 635318 h 847724"/>
                <a:gd name="connsiteX8" fmla="*/ 7001 w 97488"/>
                <a:gd name="connsiteY8" fmla="*/ 419100 h 847724"/>
                <a:gd name="connsiteX9" fmla="*/ 41291 w 97488"/>
                <a:gd name="connsiteY9" fmla="*/ 205740 h 847724"/>
                <a:gd name="connsiteX10" fmla="*/ 97488 w 97488"/>
                <a:gd name="connsiteY10" fmla="*/ 0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88" h="847724">
                  <a:moveTo>
                    <a:pt x="97488" y="0"/>
                  </a:moveTo>
                  <a:cubicBezTo>
                    <a:pt x="87963" y="34290"/>
                    <a:pt x="78438" y="69532"/>
                    <a:pt x="70818" y="103822"/>
                  </a:cubicBezTo>
                  <a:cubicBezTo>
                    <a:pt x="62246" y="139065"/>
                    <a:pt x="54626" y="173355"/>
                    <a:pt x="47958" y="208597"/>
                  </a:cubicBezTo>
                  <a:cubicBezTo>
                    <a:pt x="34623" y="279083"/>
                    <a:pt x="23193" y="349568"/>
                    <a:pt x="16526" y="421005"/>
                  </a:cubicBezTo>
                  <a:cubicBezTo>
                    <a:pt x="9858" y="492443"/>
                    <a:pt x="7001" y="563880"/>
                    <a:pt x="8906" y="635318"/>
                  </a:cubicBezTo>
                  <a:cubicBezTo>
                    <a:pt x="11763" y="670560"/>
                    <a:pt x="12716" y="706755"/>
                    <a:pt x="18431" y="741998"/>
                  </a:cubicBezTo>
                  <a:cubicBezTo>
                    <a:pt x="21288" y="778192"/>
                    <a:pt x="30813" y="812483"/>
                    <a:pt x="37481" y="847725"/>
                  </a:cubicBezTo>
                  <a:cubicBezTo>
                    <a:pt x="17478" y="779145"/>
                    <a:pt x="6048" y="707708"/>
                    <a:pt x="1286" y="635318"/>
                  </a:cubicBezTo>
                  <a:cubicBezTo>
                    <a:pt x="-1572" y="562928"/>
                    <a:pt x="333" y="491490"/>
                    <a:pt x="7001" y="419100"/>
                  </a:cubicBezTo>
                  <a:cubicBezTo>
                    <a:pt x="14621" y="347662"/>
                    <a:pt x="26051" y="276225"/>
                    <a:pt x="41291" y="205740"/>
                  </a:cubicBezTo>
                  <a:cubicBezTo>
                    <a:pt x="55578" y="138112"/>
                    <a:pt x="73676" y="68580"/>
                    <a:pt x="97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E930CEDC-C433-4A47-B857-90BC9202483C}"/>
                </a:ext>
              </a:extLst>
            </p:cNvPr>
            <p:cNvSpPr/>
            <p:nvPr/>
          </p:nvSpPr>
          <p:spPr>
            <a:xfrm>
              <a:off x="6104572" y="2692717"/>
              <a:ext cx="60007" cy="848677"/>
            </a:xfrm>
            <a:custGeom>
              <a:avLst/>
              <a:gdLst>
                <a:gd name="connsiteX0" fmla="*/ 60007 w 60007"/>
                <a:gd name="connsiteY0" fmla="*/ 0 h 848677"/>
                <a:gd name="connsiteX1" fmla="*/ 48577 w 60007"/>
                <a:gd name="connsiteY1" fmla="*/ 212408 h 848677"/>
                <a:gd name="connsiteX2" fmla="*/ 34290 w 60007"/>
                <a:gd name="connsiteY2" fmla="*/ 424815 h 848677"/>
                <a:gd name="connsiteX3" fmla="*/ 18098 w 60007"/>
                <a:gd name="connsiteY3" fmla="*/ 637223 h 848677"/>
                <a:gd name="connsiteX4" fmla="*/ 9525 w 60007"/>
                <a:gd name="connsiteY4" fmla="*/ 742950 h 848677"/>
                <a:gd name="connsiteX5" fmla="*/ 0 w 60007"/>
                <a:gd name="connsiteY5" fmla="*/ 848678 h 848677"/>
                <a:gd name="connsiteX6" fmla="*/ 4763 w 60007"/>
                <a:gd name="connsiteY6" fmla="*/ 741998 h 848677"/>
                <a:gd name="connsiteX7" fmla="*/ 11430 w 60007"/>
                <a:gd name="connsiteY7" fmla="*/ 635318 h 848677"/>
                <a:gd name="connsiteX8" fmla="*/ 25717 w 60007"/>
                <a:gd name="connsiteY8" fmla="*/ 422910 h 848677"/>
                <a:gd name="connsiteX9" fmla="*/ 40957 w 60007"/>
                <a:gd name="connsiteY9" fmla="*/ 212408 h 848677"/>
                <a:gd name="connsiteX10" fmla="*/ 60007 w 60007"/>
                <a:gd name="connsiteY10" fmla="*/ 0 h 8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07" h="848677">
                  <a:moveTo>
                    <a:pt x="60007" y="0"/>
                  </a:moveTo>
                  <a:cubicBezTo>
                    <a:pt x="56198" y="71438"/>
                    <a:pt x="52388" y="141922"/>
                    <a:pt x="48577" y="212408"/>
                  </a:cubicBezTo>
                  <a:lnTo>
                    <a:pt x="34290" y="424815"/>
                  </a:lnTo>
                  <a:lnTo>
                    <a:pt x="18098" y="637223"/>
                  </a:lnTo>
                  <a:lnTo>
                    <a:pt x="9525" y="742950"/>
                  </a:lnTo>
                  <a:lnTo>
                    <a:pt x="0" y="848678"/>
                  </a:lnTo>
                  <a:lnTo>
                    <a:pt x="4763" y="741998"/>
                  </a:lnTo>
                  <a:lnTo>
                    <a:pt x="11430" y="635318"/>
                  </a:lnTo>
                  <a:lnTo>
                    <a:pt x="25717" y="422910"/>
                  </a:lnTo>
                  <a:lnTo>
                    <a:pt x="40957" y="212408"/>
                  </a:lnTo>
                  <a:cubicBezTo>
                    <a:pt x="46673" y="141922"/>
                    <a:pt x="52388" y="71438"/>
                    <a:pt x="6000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B3959A1F-16A7-4E8F-B49C-4D6AC96F7EA1}"/>
                </a:ext>
              </a:extLst>
            </p:cNvPr>
            <p:cNvSpPr/>
            <p:nvPr/>
          </p:nvSpPr>
          <p:spPr>
            <a:xfrm>
              <a:off x="6104572" y="2692717"/>
              <a:ext cx="67627" cy="848677"/>
            </a:xfrm>
            <a:custGeom>
              <a:avLst/>
              <a:gdLst>
                <a:gd name="connsiteX0" fmla="*/ 60007 w 67627"/>
                <a:gd name="connsiteY0" fmla="*/ 0 h 848677"/>
                <a:gd name="connsiteX1" fmla="*/ 67627 w 67627"/>
                <a:gd name="connsiteY1" fmla="*/ 213360 h 848677"/>
                <a:gd name="connsiteX2" fmla="*/ 62865 w 67627"/>
                <a:gd name="connsiteY2" fmla="*/ 426720 h 848677"/>
                <a:gd name="connsiteX3" fmla="*/ 42863 w 67627"/>
                <a:gd name="connsiteY3" fmla="*/ 639128 h 848677"/>
                <a:gd name="connsiteX4" fmla="*/ 0 w 67627"/>
                <a:gd name="connsiteY4" fmla="*/ 848678 h 848677"/>
                <a:gd name="connsiteX5" fmla="*/ 10477 w 67627"/>
                <a:gd name="connsiteY5" fmla="*/ 796290 h 848677"/>
                <a:gd name="connsiteX6" fmla="*/ 20002 w 67627"/>
                <a:gd name="connsiteY6" fmla="*/ 743903 h 848677"/>
                <a:gd name="connsiteX7" fmla="*/ 28575 w 67627"/>
                <a:gd name="connsiteY7" fmla="*/ 691515 h 848677"/>
                <a:gd name="connsiteX8" fmla="*/ 35242 w 67627"/>
                <a:gd name="connsiteY8" fmla="*/ 639128 h 848677"/>
                <a:gd name="connsiteX9" fmla="*/ 53340 w 67627"/>
                <a:gd name="connsiteY9" fmla="*/ 426720 h 848677"/>
                <a:gd name="connsiteX10" fmla="*/ 60960 w 67627"/>
                <a:gd name="connsiteY10" fmla="*/ 213360 h 848677"/>
                <a:gd name="connsiteX11" fmla="*/ 61913 w 67627"/>
                <a:gd name="connsiteY11" fmla="*/ 106680 h 848677"/>
                <a:gd name="connsiteX12" fmla="*/ 60007 w 67627"/>
                <a:gd name="connsiteY12" fmla="*/ 0 h 8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" h="848677">
                  <a:moveTo>
                    <a:pt x="60007" y="0"/>
                  </a:moveTo>
                  <a:cubicBezTo>
                    <a:pt x="65723" y="71438"/>
                    <a:pt x="67627" y="141922"/>
                    <a:pt x="67627" y="213360"/>
                  </a:cubicBezTo>
                  <a:cubicBezTo>
                    <a:pt x="67627" y="284797"/>
                    <a:pt x="65723" y="356235"/>
                    <a:pt x="62865" y="426720"/>
                  </a:cubicBezTo>
                  <a:cubicBezTo>
                    <a:pt x="58102" y="498158"/>
                    <a:pt x="52388" y="568643"/>
                    <a:pt x="42863" y="639128"/>
                  </a:cubicBezTo>
                  <a:cubicBezTo>
                    <a:pt x="32385" y="709612"/>
                    <a:pt x="19050" y="780098"/>
                    <a:pt x="0" y="848678"/>
                  </a:cubicBezTo>
                  <a:lnTo>
                    <a:pt x="10477" y="796290"/>
                  </a:lnTo>
                  <a:cubicBezTo>
                    <a:pt x="14288" y="779145"/>
                    <a:pt x="16192" y="761048"/>
                    <a:pt x="20002" y="743903"/>
                  </a:cubicBezTo>
                  <a:cubicBezTo>
                    <a:pt x="22860" y="726758"/>
                    <a:pt x="25717" y="708660"/>
                    <a:pt x="28575" y="691515"/>
                  </a:cubicBezTo>
                  <a:cubicBezTo>
                    <a:pt x="30480" y="674370"/>
                    <a:pt x="33338" y="656273"/>
                    <a:pt x="35242" y="639128"/>
                  </a:cubicBezTo>
                  <a:cubicBezTo>
                    <a:pt x="43815" y="568643"/>
                    <a:pt x="49530" y="498158"/>
                    <a:pt x="53340" y="426720"/>
                  </a:cubicBezTo>
                  <a:cubicBezTo>
                    <a:pt x="57150" y="356235"/>
                    <a:pt x="59055" y="284797"/>
                    <a:pt x="60960" y="213360"/>
                  </a:cubicBezTo>
                  <a:cubicBezTo>
                    <a:pt x="61913" y="178118"/>
                    <a:pt x="61913" y="141922"/>
                    <a:pt x="61913" y="106680"/>
                  </a:cubicBezTo>
                  <a:cubicBezTo>
                    <a:pt x="60960" y="71438"/>
                    <a:pt x="60007" y="36195"/>
                    <a:pt x="6000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39184E29-B784-4043-8885-F3FE2F8A3460}"/>
                </a:ext>
              </a:extLst>
            </p:cNvPr>
            <p:cNvSpPr/>
            <p:nvPr/>
          </p:nvSpPr>
          <p:spPr>
            <a:xfrm>
              <a:off x="6492442" y="3193732"/>
              <a:ext cx="96952" cy="925829"/>
            </a:xfrm>
            <a:custGeom>
              <a:avLst/>
              <a:gdLst>
                <a:gd name="connsiteX0" fmla="*/ 38850 w 96952"/>
                <a:gd name="connsiteY0" fmla="*/ 0 h 925829"/>
                <a:gd name="connsiteX1" fmla="*/ 22658 w 96952"/>
                <a:gd name="connsiteY1" fmla="*/ 116205 h 925829"/>
                <a:gd name="connsiteX2" fmla="*/ 16943 w 96952"/>
                <a:gd name="connsiteY2" fmla="*/ 174307 h 925829"/>
                <a:gd name="connsiteX3" fmla="*/ 13133 w 96952"/>
                <a:gd name="connsiteY3" fmla="*/ 232410 h 925829"/>
                <a:gd name="connsiteX4" fmla="*/ 13133 w 96952"/>
                <a:gd name="connsiteY4" fmla="*/ 466725 h 925829"/>
                <a:gd name="connsiteX5" fmla="*/ 22658 w 96952"/>
                <a:gd name="connsiteY5" fmla="*/ 583883 h 925829"/>
                <a:gd name="connsiteX6" fmla="*/ 30278 w 96952"/>
                <a:gd name="connsiteY6" fmla="*/ 641985 h 925829"/>
                <a:gd name="connsiteX7" fmla="*/ 34088 w 96952"/>
                <a:gd name="connsiteY7" fmla="*/ 670560 h 925829"/>
                <a:gd name="connsiteX8" fmla="*/ 39803 w 96952"/>
                <a:gd name="connsiteY8" fmla="*/ 699135 h 925829"/>
                <a:gd name="connsiteX9" fmla="*/ 50280 w 96952"/>
                <a:gd name="connsiteY9" fmla="*/ 756285 h 925829"/>
                <a:gd name="connsiteX10" fmla="*/ 64568 w 96952"/>
                <a:gd name="connsiteY10" fmla="*/ 813435 h 925829"/>
                <a:gd name="connsiteX11" fmla="*/ 71235 w 96952"/>
                <a:gd name="connsiteY11" fmla="*/ 842010 h 925829"/>
                <a:gd name="connsiteX12" fmla="*/ 79808 w 96952"/>
                <a:gd name="connsiteY12" fmla="*/ 869633 h 925829"/>
                <a:gd name="connsiteX13" fmla="*/ 96953 w 96952"/>
                <a:gd name="connsiteY13" fmla="*/ 925830 h 925829"/>
                <a:gd name="connsiteX14" fmla="*/ 32183 w 96952"/>
                <a:gd name="connsiteY14" fmla="*/ 700088 h 925829"/>
                <a:gd name="connsiteX15" fmla="*/ 26468 w 96952"/>
                <a:gd name="connsiteY15" fmla="*/ 671513 h 925829"/>
                <a:gd name="connsiteX16" fmla="*/ 21705 w 96952"/>
                <a:gd name="connsiteY16" fmla="*/ 641985 h 925829"/>
                <a:gd name="connsiteX17" fmla="*/ 13133 w 96952"/>
                <a:gd name="connsiteY17" fmla="*/ 583883 h 925829"/>
                <a:gd name="connsiteX18" fmla="*/ 2655 w 96952"/>
                <a:gd name="connsiteY18" fmla="*/ 466725 h 925829"/>
                <a:gd name="connsiteX19" fmla="*/ 4560 w 96952"/>
                <a:gd name="connsiteY19" fmla="*/ 231457 h 925829"/>
                <a:gd name="connsiteX20" fmla="*/ 38850 w 96952"/>
                <a:gd name="connsiteY20" fmla="*/ 0 h 92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952" h="925829">
                  <a:moveTo>
                    <a:pt x="38850" y="0"/>
                  </a:moveTo>
                  <a:cubicBezTo>
                    <a:pt x="32183" y="38100"/>
                    <a:pt x="26468" y="77152"/>
                    <a:pt x="22658" y="116205"/>
                  </a:cubicBezTo>
                  <a:cubicBezTo>
                    <a:pt x="20753" y="135255"/>
                    <a:pt x="18848" y="155257"/>
                    <a:pt x="16943" y="174307"/>
                  </a:cubicBezTo>
                  <a:lnTo>
                    <a:pt x="13133" y="232410"/>
                  </a:lnTo>
                  <a:cubicBezTo>
                    <a:pt x="9323" y="310515"/>
                    <a:pt x="8370" y="388620"/>
                    <a:pt x="13133" y="466725"/>
                  </a:cubicBezTo>
                  <a:cubicBezTo>
                    <a:pt x="14085" y="505777"/>
                    <a:pt x="18848" y="544830"/>
                    <a:pt x="22658" y="583883"/>
                  </a:cubicBezTo>
                  <a:cubicBezTo>
                    <a:pt x="24563" y="602933"/>
                    <a:pt x="28373" y="622935"/>
                    <a:pt x="30278" y="641985"/>
                  </a:cubicBezTo>
                  <a:lnTo>
                    <a:pt x="34088" y="670560"/>
                  </a:lnTo>
                  <a:lnTo>
                    <a:pt x="39803" y="699135"/>
                  </a:lnTo>
                  <a:lnTo>
                    <a:pt x="50280" y="756285"/>
                  </a:lnTo>
                  <a:lnTo>
                    <a:pt x="64568" y="813435"/>
                  </a:lnTo>
                  <a:lnTo>
                    <a:pt x="71235" y="842010"/>
                  </a:lnTo>
                  <a:lnTo>
                    <a:pt x="79808" y="869633"/>
                  </a:lnTo>
                  <a:lnTo>
                    <a:pt x="96953" y="925830"/>
                  </a:lnTo>
                  <a:cubicBezTo>
                    <a:pt x="70283" y="852488"/>
                    <a:pt x="46470" y="777240"/>
                    <a:pt x="32183" y="700088"/>
                  </a:cubicBezTo>
                  <a:lnTo>
                    <a:pt x="26468" y="671513"/>
                  </a:lnTo>
                  <a:lnTo>
                    <a:pt x="21705" y="641985"/>
                  </a:lnTo>
                  <a:cubicBezTo>
                    <a:pt x="18848" y="622935"/>
                    <a:pt x="15990" y="602933"/>
                    <a:pt x="13133" y="583883"/>
                  </a:cubicBezTo>
                  <a:cubicBezTo>
                    <a:pt x="9323" y="544830"/>
                    <a:pt x="4560" y="505777"/>
                    <a:pt x="2655" y="466725"/>
                  </a:cubicBezTo>
                  <a:cubicBezTo>
                    <a:pt x="-1155" y="388620"/>
                    <a:pt x="-1155" y="309563"/>
                    <a:pt x="4560" y="231457"/>
                  </a:cubicBezTo>
                  <a:cubicBezTo>
                    <a:pt x="12180" y="154305"/>
                    <a:pt x="21705" y="76200"/>
                    <a:pt x="388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9FA07EF-F437-43C6-8C34-7D2ED35A8611}"/>
                </a:ext>
              </a:extLst>
            </p:cNvPr>
            <p:cNvSpPr/>
            <p:nvPr/>
          </p:nvSpPr>
          <p:spPr>
            <a:xfrm>
              <a:off x="6531292" y="3193732"/>
              <a:ext cx="58102" cy="926782"/>
            </a:xfrm>
            <a:custGeom>
              <a:avLst/>
              <a:gdLst>
                <a:gd name="connsiteX0" fmla="*/ 0 w 58102"/>
                <a:gd name="connsiteY0" fmla="*/ 0 h 926782"/>
                <a:gd name="connsiteX1" fmla="*/ 18098 w 58102"/>
                <a:gd name="connsiteY1" fmla="*/ 231457 h 926782"/>
                <a:gd name="connsiteX2" fmla="*/ 34290 w 58102"/>
                <a:gd name="connsiteY2" fmla="*/ 462915 h 926782"/>
                <a:gd name="connsiteX3" fmla="*/ 47625 w 58102"/>
                <a:gd name="connsiteY3" fmla="*/ 694372 h 926782"/>
                <a:gd name="connsiteX4" fmla="*/ 53340 w 58102"/>
                <a:gd name="connsiteY4" fmla="*/ 810577 h 926782"/>
                <a:gd name="connsiteX5" fmla="*/ 58103 w 58102"/>
                <a:gd name="connsiteY5" fmla="*/ 926783 h 926782"/>
                <a:gd name="connsiteX6" fmla="*/ 48578 w 58102"/>
                <a:gd name="connsiteY6" fmla="*/ 810577 h 926782"/>
                <a:gd name="connsiteX7" fmla="*/ 40005 w 58102"/>
                <a:gd name="connsiteY7" fmla="*/ 694372 h 926782"/>
                <a:gd name="connsiteX8" fmla="*/ 23813 w 58102"/>
                <a:gd name="connsiteY8" fmla="*/ 462915 h 926782"/>
                <a:gd name="connsiteX9" fmla="*/ 10478 w 58102"/>
                <a:gd name="connsiteY9" fmla="*/ 231457 h 926782"/>
                <a:gd name="connsiteX10" fmla="*/ 0 w 58102"/>
                <a:gd name="connsiteY10" fmla="*/ 0 h 9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102" h="926782">
                  <a:moveTo>
                    <a:pt x="0" y="0"/>
                  </a:moveTo>
                  <a:cubicBezTo>
                    <a:pt x="6668" y="77152"/>
                    <a:pt x="12383" y="154305"/>
                    <a:pt x="18098" y="231457"/>
                  </a:cubicBezTo>
                  <a:lnTo>
                    <a:pt x="34290" y="462915"/>
                  </a:lnTo>
                  <a:lnTo>
                    <a:pt x="47625" y="694372"/>
                  </a:lnTo>
                  <a:lnTo>
                    <a:pt x="53340" y="810577"/>
                  </a:lnTo>
                  <a:lnTo>
                    <a:pt x="58103" y="926783"/>
                  </a:lnTo>
                  <a:lnTo>
                    <a:pt x="48578" y="810577"/>
                  </a:lnTo>
                  <a:lnTo>
                    <a:pt x="40005" y="694372"/>
                  </a:lnTo>
                  <a:lnTo>
                    <a:pt x="23813" y="462915"/>
                  </a:lnTo>
                  <a:lnTo>
                    <a:pt x="10478" y="231457"/>
                  </a:lnTo>
                  <a:cubicBezTo>
                    <a:pt x="7620" y="154305"/>
                    <a:pt x="2858" y="77152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A97789A-0B68-4015-AB76-4827795E561D}"/>
                </a:ext>
              </a:extLst>
            </p:cNvPr>
            <p:cNvSpPr/>
            <p:nvPr/>
          </p:nvSpPr>
          <p:spPr>
            <a:xfrm>
              <a:off x="6531292" y="3193732"/>
              <a:ext cx="77152" cy="926782"/>
            </a:xfrm>
            <a:custGeom>
              <a:avLst/>
              <a:gdLst>
                <a:gd name="connsiteX0" fmla="*/ 0 w 77152"/>
                <a:gd name="connsiteY0" fmla="*/ 0 h 926782"/>
                <a:gd name="connsiteX1" fmla="*/ 41910 w 77152"/>
                <a:gd name="connsiteY1" fmla="*/ 229552 h 926782"/>
                <a:gd name="connsiteX2" fmla="*/ 68580 w 77152"/>
                <a:gd name="connsiteY2" fmla="*/ 461010 h 926782"/>
                <a:gd name="connsiteX3" fmla="*/ 77153 w 77152"/>
                <a:gd name="connsiteY3" fmla="*/ 694372 h 926782"/>
                <a:gd name="connsiteX4" fmla="*/ 59055 w 77152"/>
                <a:gd name="connsiteY4" fmla="*/ 926783 h 926782"/>
                <a:gd name="connsiteX5" fmla="*/ 67628 w 77152"/>
                <a:gd name="connsiteY5" fmla="*/ 810577 h 926782"/>
                <a:gd name="connsiteX6" fmla="*/ 70485 w 77152"/>
                <a:gd name="connsiteY6" fmla="*/ 694372 h 926782"/>
                <a:gd name="connsiteX7" fmla="*/ 60008 w 77152"/>
                <a:gd name="connsiteY7" fmla="*/ 461963 h 926782"/>
                <a:gd name="connsiteX8" fmla="*/ 35242 w 77152"/>
                <a:gd name="connsiteY8" fmla="*/ 230505 h 926782"/>
                <a:gd name="connsiteX9" fmla="*/ 19050 w 77152"/>
                <a:gd name="connsiteY9" fmla="*/ 115252 h 926782"/>
                <a:gd name="connsiteX10" fmla="*/ 0 w 77152"/>
                <a:gd name="connsiteY10" fmla="*/ 0 h 9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926782">
                  <a:moveTo>
                    <a:pt x="0" y="0"/>
                  </a:moveTo>
                  <a:cubicBezTo>
                    <a:pt x="17145" y="76200"/>
                    <a:pt x="30480" y="152400"/>
                    <a:pt x="41910" y="229552"/>
                  </a:cubicBezTo>
                  <a:cubicBezTo>
                    <a:pt x="53340" y="306705"/>
                    <a:pt x="61913" y="383858"/>
                    <a:pt x="68580" y="461010"/>
                  </a:cubicBezTo>
                  <a:cubicBezTo>
                    <a:pt x="74295" y="539115"/>
                    <a:pt x="77153" y="616268"/>
                    <a:pt x="77153" y="694372"/>
                  </a:cubicBezTo>
                  <a:cubicBezTo>
                    <a:pt x="76200" y="772477"/>
                    <a:pt x="70485" y="849630"/>
                    <a:pt x="59055" y="926783"/>
                  </a:cubicBezTo>
                  <a:cubicBezTo>
                    <a:pt x="61913" y="887730"/>
                    <a:pt x="66675" y="849630"/>
                    <a:pt x="67628" y="810577"/>
                  </a:cubicBezTo>
                  <a:cubicBezTo>
                    <a:pt x="70485" y="771525"/>
                    <a:pt x="69533" y="733425"/>
                    <a:pt x="70485" y="694372"/>
                  </a:cubicBezTo>
                  <a:cubicBezTo>
                    <a:pt x="69533" y="617220"/>
                    <a:pt x="65723" y="539115"/>
                    <a:pt x="60008" y="461963"/>
                  </a:cubicBezTo>
                  <a:cubicBezTo>
                    <a:pt x="54292" y="384810"/>
                    <a:pt x="45720" y="307658"/>
                    <a:pt x="35242" y="230505"/>
                  </a:cubicBezTo>
                  <a:cubicBezTo>
                    <a:pt x="30480" y="192405"/>
                    <a:pt x="24765" y="153352"/>
                    <a:pt x="19050" y="115252"/>
                  </a:cubicBezTo>
                  <a:cubicBezTo>
                    <a:pt x="13335" y="76200"/>
                    <a:pt x="6668" y="3810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18AB2F0A-B5EC-4748-8A37-0555D19975FC}"/>
                </a:ext>
              </a:extLst>
            </p:cNvPr>
            <p:cNvSpPr/>
            <p:nvPr/>
          </p:nvSpPr>
          <p:spPr>
            <a:xfrm>
              <a:off x="5775007" y="3821429"/>
              <a:ext cx="806767" cy="283845"/>
            </a:xfrm>
            <a:custGeom>
              <a:avLst/>
              <a:gdLst>
                <a:gd name="connsiteX0" fmla="*/ 0 w 806767"/>
                <a:gd name="connsiteY0" fmla="*/ 0 h 283845"/>
                <a:gd name="connsiteX1" fmla="*/ 91440 w 806767"/>
                <a:gd name="connsiteY1" fmla="*/ 57150 h 283845"/>
                <a:gd name="connsiteX2" fmla="*/ 139065 w 806767"/>
                <a:gd name="connsiteY2" fmla="*/ 82867 h 283845"/>
                <a:gd name="connsiteX3" fmla="*/ 187643 w 806767"/>
                <a:gd name="connsiteY3" fmla="*/ 106680 h 283845"/>
                <a:gd name="connsiteX4" fmla="*/ 386715 w 806767"/>
                <a:gd name="connsiteY4" fmla="*/ 188595 h 283845"/>
                <a:gd name="connsiteX5" fmla="*/ 438150 w 806767"/>
                <a:gd name="connsiteY5" fmla="*/ 204788 h 283845"/>
                <a:gd name="connsiteX6" fmla="*/ 463868 w 806767"/>
                <a:gd name="connsiteY6" fmla="*/ 213360 h 283845"/>
                <a:gd name="connsiteX7" fmla="*/ 489585 w 806767"/>
                <a:gd name="connsiteY7" fmla="*/ 220980 h 283845"/>
                <a:gd name="connsiteX8" fmla="*/ 541973 w 806767"/>
                <a:gd name="connsiteY8" fmla="*/ 235267 h 283845"/>
                <a:gd name="connsiteX9" fmla="*/ 594360 w 806767"/>
                <a:gd name="connsiteY9" fmla="*/ 247650 h 283845"/>
                <a:gd name="connsiteX10" fmla="*/ 700088 w 806767"/>
                <a:gd name="connsiteY10" fmla="*/ 268605 h 283845"/>
                <a:gd name="connsiteX11" fmla="*/ 806768 w 806767"/>
                <a:gd name="connsiteY11" fmla="*/ 283845 h 283845"/>
                <a:gd name="connsiteX12" fmla="*/ 752475 w 806767"/>
                <a:gd name="connsiteY12" fmla="*/ 279083 h 283845"/>
                <a:gd name="connsiteX13" fmla="*/ 699135 w 806767"/>
                <a:gd name="connsiteY13" fmla="*/ 273367 h 283845"/>
                <a:gd name="connsiteX14" fmla="*/ 592455 w 806767"/>
                <a:gd name="connsiteY14" fmla="*/ 255270 h 283845"/>
                <a:gd name="connsiteX15" fmla="*/ 539115 w 806767"/>
                <a:gd name="connsiteY15" fmla="*/ 243840 h 283845"/>
                <a:gd name="connsiteX16" fmla="*/ 486728 w 806767"/>
                <a:gd name="connsiteY16" fmla="*/ 230505 h 283845"/>
                <a:gd name="connsiteX17" fmla="*/ 461010 w 806767"/>
                <a:gd name="connsiteY17" fmla="*/ 223838 h 283845"/>
                <a:gd name="connsiteX18" fmla="*/ 435293 w 806767"/>
                <a:gd name="connsiteY18" fmla="*/ 216217 h 283845"/>
                <a:gd name="connsiteX19" fmla="*/ 383858 w 806767"/>
                <a:gd name="connsiteY19" fmla="*/ 200025 h 283845"/>
                <a:gd name="connsiteX20" fmla="*/ 333375 w 806767"/>
                <a:gd name="connsiteY20" fmla="*/ 181928 h 283845"/>
                <a:gd name="connsiteX21" fmla="*/ 282893 w 806767"/>
                <a:gd name="connsiteY21" fmla="*/ 161925 h 283845"/>
                <a:gd name="connsiteX22" fmla="*/ 233363 w 806767"/>
                <a:gd name="connsiteY22" fmla="*/ 140017 h 283845"/>
                <a:gd name="connsiteX23" fmla="*/ 208597 w 806767"/>
                <a:gd name="connsiteY23" fmla="*/ 128588 h 283845"/>
                <a:gd name="connsiteX24" fmla="*/ 184785 w 806767"/>
                <a:gd name="connsiteY24" fmla="*/ 116205 h 283845"/>
                <a:gd name="connsiteX25" fmla="*/ 0 w 806767"/>
                <a:gd name="connsiteY25" fmla="*/ 0 h 2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06767" h="283845">
                  <a:moveTo>
                    <a:pt x="0" y="0"/>
                  </a:moveTo>
                  <a:cubicBezTo>
                    <a:pt x="29528" y="20955"/>
                    <a:pt x="60007" y="40005"/>
                    <a:pt x="91440" y="57150"/>
                  </a:cubicBezTo>
                  <a:cubicBezTo>
                    <a:pt x="107632" y="65723"/>
                    <a:pt x="122873" y="75248"/>
                    <a:pt x="139065" y="82867"/>
                  </a:cubicBezTo>
                  <a:cubicBezTo>
                    <a:pt x="155258" y="91440"/>
                    <a:pt x="170497" y="99060"/>
                    <a:pt x="187643" y="106680"/>
                  </a:cubicBezTo>
                  <a:cubicBezTo>
                    <a:pt x="252413" y="137160"/>
                    <a:pt x="319088" y="165735"/>
                    <a:pt x="386715" y="188595"/>
                  </a:cubicBezTo>
                  <a:cubicBezTo>
                    <a:pt x="403860" y="195263"/>
                    <a:pt x="421005" y="200025"/>
                    <a:pt x="438150" y="204788"/>
                  </a:cubicBezTo>
                  <a:lnTo>
                    <a:pt x="463868" y="213360"/>
                  </a:lnTo>
                  <a:cubicBezTo>
                    <a:pt x="472440" y="216217"/>
                    <a:pt x="481013" y="218123"/>
                    <a:pt x="489585" y="220980"/>
                  </a:cubicBezTo>
                  <a:lnTo>
                    <a:pt x="541973" y="235267"/>
                  </a:lnTo>
                  <a:lnTo>
                    <a:pt x="594360" y="247650"/>
                  </a:lnTo>
                  <a:cubicBezTo>
                    <a:pt x="629603" y="256223"/>
                    <a:pt x="664845" y="261938"/>
                    <a:pt x="700088" y="268605"/>
                  </a:cubicBezTo>
                  <a:cubicBezTo>
                    <a:pt x="735330" y="275273"/>
                    <a:pt x="771525" y="278130"/>
                    <a:pt x="806768" y="283845"/>
                  </a:cubicBezTo>
                  <a:lnTo>
                    <a:pt x="752475" y="279083"/>
                  </a:lnTo>
                  <a:cubicBezTo>
                    <a:pt x="734378" y="277178"/>
                    <a:pt x="716280" y="276225"/>
                    <a:pt x="699135" y="273367"/>
                  </a:cubicBezTo>
                  <a:cubicBezTo>
                    <a:pt x="663893" y="267653"/>
                    <a:pt x="627698" y="262890"/>
                    <a:pt x="592455" y="255270"/>
                  </a:cubicBezTo>
                  <a:cubicBezTo>
                    <a:pt x="574358" y="251460"/>
                    <a:pt x="557213" y="248603"/>
                    <a:pt x="539115" y="243840"/>
                  </a:cubicBezTo>
                  <a:lnTo>
                    <a:pt x="486728" y="230505"/>
                  </a:lnTo>
                  <a:cubicBezTo>
                    <a:pt x="478155" y="228600"/>
                    <a:pt x="469583" y="225742"/>
                    <a:pt x="461010" y="223838"/>
                  </a:cubicBezTo>
                  <a:lnTo>
                    <a:pt x="435293" y="216217"/>
                  </a:lnTo>
                  <a:cubicBezTo>
                    <a:pt x="418147" y="210503"/>
                    <a:pt x="401003" y="205740"/>
                    <a:pt x="383858" y="200025"/>
                  </a:cubicBezTo>
                  <a:lnTo>
                    <a:pt x="333375" y="181928"/>
                  </a:lnTo>
                  <a:cubicBezTo>
                    <a:pt x="316230" y="175260"/>
                    <a:pt x="300038" y="168592"/>
                    <a:pt x="282893" y="161925"/>
                  </a:cubicBezTo>
                  <a:cubicBezTo>
                    <a:pt x="265747" y="155258"/>
                    <a:pt x="249555" y="147638"/>
                    <a:pt x="233363" y="140017"/>
                  </a:cubicBezTo>
                  <a:cubicBezTo>
                    <a:pt x="224790" y="136208"/>
                    <a:pt x="217170" y="132398"/>
                    <a:pt x="208597" y="128588"/>
                  </a:cubicBezTo>
                  <a:lnTo>
                    <a:pt x="184785" y="116205"/>
                  </a:lnTo>
                  <a:cubicBezTo>
                    <a:pt x="120015" y="80963"/>
                    <a:pt x="57150" y="447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AB00AFD-84FE-4AE3-B190-F4D76006DBE8}"/>
                </a:ext>
              </a:extLst>
            </p:cNvPr>
            <p:cNvSpPr/>
            <p:nvPr/>
          </p:nvSpPr>
          <p:spPr>
            <a:xfrm>
              <a:off x="5775007" y="3821429"/>
              <a:ext cx="807720" cy="283845"/>
            </a:xfrm>
            <a:custGeom>
              <a:avLst/>
              <a:gdLst>
                <a:gd name="connsiteX0" fmla="*/ 0 w 807720"/>
                <a:gd name="connsiteY0" fmla="*/ 0 h 283845"/>
                <a:gd name="connsiteX1" fmla="*/ 206693 w 807720"/>
                <a:gd name="connsiteY1" fmla="*/ 56198 h 283845"/>
                <a:gd name="connsiteX2" fmla="*/ 411480 w 807720"/>
                <a:gd name="connsiteY2" fmla="*/ 120015 h 283845"/>
                <a:gd name="connsiteX3" fmla="*/ 613410 w 807720"/>
                <a:gd name="connsiteY3" fmla="*/ 193358 h 283845"/>
                <a:gd name="connsiteX4" fmla="*/ 807720 w 807720"/>
                <a:gd name="connsiteY4" fmla="*/ 283845 h 283845"/>
                <a:gd name="connsiteX5" fmla="*/ 759143 w 807720"/>
                <a:gd name="connsiteY5" fmla="*/ 260985 h 283845"/>
                <a:gd name="connsiteX6" fmla="*/ 709613 w 807720"/>
                <a:gd name="connsiteY6" fmla="*/ 240030 h 283845"/>
                <a:gd name="connsiteX7" fmla="*/ 609600 w 807720"/>
                <a:gd name="connsiteY7" fmla="*/ 200978 h 283845"/>
                <a:gd name="connsiteX8" fmla="*/ 407670 w 807720"/>
                <a:gd name="connsiteY8" fmla="*/ 130492 h 283845"/>
                <a:gd name="connsiteX9" fmla="*/ 203835 w 807720"/>
                <a:gd name="connsiteY9" fmla="*/ 64770 h 283845"/>
                <a:gd name="connsiteX10" fmla="*/ 101918 w 807720"/>
                <a:gd name="connsiteY10" fmla="*/ 33338 h 283845"/>
                <a:gd name="connsiteX11" fmla="*/ 0 w 807720"/>
                <a:gd name="connsiteY11" fmla="*/ 0 h 2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7720" h="283845">
                  <a:moveTo>
                    <a:pt x="0" y="0"/>
                  </a:moveTo>
                  <a:cubicBezTo>
                    <a:pt x="69532" y="17145"/>
                    <a:pt x="138113" y="36195"/>
                    <a:pt x="206693" y="56198"/>
                  </a:cubicBezTo>
                  <a:cubicBezTo>
                    <a:pt x="275272" y="76200"/>
                    <a:pt x="342900" y="98108"/>
                    <a:pt x="411480" y="120015"/>
                  </a:cubicBezTo>
                  <a:cubicBezTo>
                    <a:pt x="479108" y="142875"/>
                    <a:pt x="546735" y="166688"/>
                    <a:pt x="613410" y="193358"/>
                  </a:cubicBezTo>
                  <a:cubicBezTo>
                    <a:pt x="680085" y="220028"/>
                    <a:pt x="745808" y="247650"/>
                    <a:pt x="807720" y="283845"/>
                  </a:cubicBezTo>
                  <a:lnTo>
                    <a:pt x="759143" y="260985"/>
                  </a:lnTo>
                  <a:lnTo>
                    <a:pt x="709613" y="240030"/>
                  </a:lnTo>
                  <a:cubicBezTo>
                    <a:pt x="676275" y="226695"/>
                    <a:pt x="643890" y="213360"/>
                    <a:pt x="609600" y="200978"/>
                  </a:cubicBezTo>
                  <a:cubicBezTo>
                    <a:pt x="542925" y="176213"/>
                    <a:pt x="475297" y="152400"/>
                    <a:pt x="407670" y="130492"/>
                  </a:cubicBezTo>
                  <a:cubicBezTo>
                    <a:pt x="340043" y="107633"/>
                    <a:pt x="272415" y="85725"/>
                    <a:pt x="203835" y="64770"/>
                  </a:cubicBezTo>
                  <a:lnTo>
                    <a:pt x="101918" y="333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B9275A20-03E9-4925-8976-7DE6D48987E6}"/>
                </a:ext>
              </a:extLst>
            </p:cNvPr>
            <p:cNvSpPr/>
            <p:nvPr/>
          </p:nvSpPr>
          <p:spPr>
            <a:xfrm>
              <a:off x="5775007" y="3820114"/>
              <a:ext cx="805814" cy="284207"/>
            </a:xfrm>
            <a:custGeom>
              <a:avLst/>
              <a:gdLst>
                <a:gd name="connsiteX0" fmla="*/ 0 w 805814"/>
                <a:gd name="connsiteY0" fmla="*/ 1315 h 284207"/>
                <a:gd name="connsiteX1" fmla="*/ 219075 w 805814"/>
                <a:gd name="connsiteY1" fmla="*/ 11793 h 284207"/>
                <a:gd name="connsiteX2" fmla="*/ 434340 w 805814"/>
                <a:gd name="connsiteY2" fmla="*/ 58465 h 284207"/>
                <a:gd name="connsiteX3" fmla="*/ 537210 w 805814"/>
                <a:gd name="connsiteY3" fmla="*/ 97518 h 284207"/>
                <a:gd name="connsiteX4" fmla="*/ 635318 w 805814"/>
                <a:gd name="connsiteY4" fmla="*/ 147048 h 284207"/>
                <a:gd name="connsiteX5" fmla="*/ 725805 w 805814"/>
                <a:gd name="connsiteY5" fmla="*/ 208960 h 284207"/>
                <a:gd name="connsiteX6" fmla="*/ 805815 w 805814"/>
                <a:gd name="connsiteY6" fmla="*/ 284208 h 284207"/>
                <a:gd name="connsiteX7" fmla="*/ 631508 w 805814"/>
                <a:gd name="connsiteY7" fmla="*/ 152763 h 284207"/>
                <a:gd name="connsiteX8" fmla="*/ 430530 w 805814"/>
                <a:gd name="connsiteY8" fmla="*/ 67038 h 284207"/>
                <a:gd name="connsiteX9" fmla="*/ 324803 w 805814"/>
                <a:gd name="connsiteY9" fmla="*/ 38463 h 284207"/>
                <a:gd name="connsiteX10" fmla="*/ 217170 w 805814"/>
                <a:gd name="connsiteY10" fmla="*/ 18460 h 284207"/>
                <a:gd name="connsiteX11" fmla="*/ 108585 w 805814"/>
                <a:gd name="connsiteY11" fmla="*/ 6078 h 284207"/>
                <a:gd name="connsiteX12" fmla="*/ 0 w 805814"/>
                <a:gd name="connsiteY12" fmla="*/ 1315 h 28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5814" h="284207">
                  <a:moveTo>
                    <a:pt x="0" y="1315"/>
                  </a:moveTo>
                  <a:cubicBezTo>
                    <a:pt x="73343" y="-2495"/>
                    <a:pt x="146685" y="2268"/>
                    <a:pt x="219075" y="11793"/>
                  </a:cubicBezTo>
                  <a:cubicBezTo>
                    <a:pt x="291465" y="21318"/>
                    <a:pt x="363855" y="37510"/>
                    <a:pt x="434340" y="58465"/>
                  </a:cubicBezTo>
                  <a:cubicBezTo>
                    <a:pt x="469583" y="68943"/>
                    <a:pt x="503872" y="82278"/>
                    <a:pt x="537210" y="97518"/>
                  </a:cubicBezTo>
                  <a:cubicBezTo>
                    <a:pt x="570548" y="111805"/>
                    <a:pt x="603885" y="128950"/>
                    <a:pt x="635318" y="147048"/>
                  </a:cubicBezTo>
                  <a:cubicBezTo>
                    <a:pt x="666750" y="165145"/>
                    <a:pt x="697230" y="187053"/>
                    <a:pt x="725805" y="208960"/>
                  </a:cubicBezTo>
                  <a:cubicBezTo>
                    <a:pt x="754380" y="231820"/>
                    <a:pt x="781050" y="257538"/>
                    <a:pt x="805815" y="284208"/>
                  </a:cubicBezTo>
                  <a:cubicBezTo>
                    <a:pt x="753428" y="232773"/>
                    <a:pt x="695325" y="188958"/>
                    <a:pt x="631508" y="152763"/>
                  </a:cubicBezTo>
                  <a:cubicBezTo>
                    <a:pt x="567690" y="116568"/>
                    <a:pt x="500063" y="88945"/>
                    <a:pt x="430530" y="67038"/>
                  </a:cubicBezTo>
                  <a:cubicBezTo>
                    <a:pt x="396240" y="55608"/>
                    <a:pt x="360997" y="46083"/>
                    <a:pt x="324803" y="38463"/>
                  </a:cubicBezTo>
                  <a:cubicBezTo>
                    <a:pt x="289560" y="30843"/>
                    <a:pt x="253365" y="24175"/>
                    <a:pt x="217170" y="18460"/>
                  </a:cubicBezTo>
                  <a:cubicBezTo>
                    <a:pt x="180975" y="12745"/>
                    <a:pt x="144780" y="8935"/>
                    <a:pt x="108585" y="6078"/>
                  </a:cubicBezTo>
                  <a:cubicBezTo>
                    <a:pt x="73343" y="3220"/>
                    <a:pt x="37148" y="1315"/>
                    <a:pt x="0" y="1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22C6AB7-58B9-4CC0-8AF4-9B52D8E7B366}"/>
                </a:ext>
              </a:extLst>
            </p:cNvPr>
            <p:cNvSpPr/>
            <p:nvPr/>
          </p:nvSpPr>
          <p:spPr>
            <a:xfrm>
              <a:off x="5427345" y="3308985"/>
              <a:ext cx="728662" cy="300037"/>
            </a:xfrm>
            <a:custGeom>
              <a:avLst/>
              <a:gdLst>
                <a:gd name="connsiteX0" fmla="*/ 0 w 728662"/>
                <a:gd name="connsiteY0" fmla="*/ 0 h 300037"/>
                <a:gd name="connsiteX1" fmla="*/ 159068 w 728662"/>
                <a:gd name="connsiteY1" fmla="*/ 121920 h 300037"/>
                <a:gd name="connsiteX2" fmla="*/ 338138 w 728662"/>
                <a:gd name="connsiteY2" fmla="*/ 212407 h 300037"/>
                <a:gd name="connsiteX3" fmla="*/ 349568 w 728662"/>
                <a:gd name="connsiteY3" fmla="*/ 217170 h 300037"/>
                <a:gd name="connsiteX4" fmla="*/ 360998 w 728662"/>
                <a:gd name="connsiteY4" fmla="*/ 220980 h 300037"/>
                <a:gd name="connsiteX5" fmla="*/ 384810 w 728662"/>
                <a:gd name="connsiteY5" fmla="*/ 229552 h 300037"/>
                <a:gd name="connsiteX6" fmla="*/ 432435 w 728662"/>
                <a:gd name="connsiteY6" fmla="*/ 245745 h 300037"/>
                <a:gd name="connsiteX7" fmla="*/ 481013 w 728662"/>
                <a:gd name="connsiteY7" fmla="*/ 260032 h 300037"/>
                <a:gd name="connsiteX8" fmla="*/ 529590 w 728662"/>
                <a:gd name="connsiteY8" fmla="*/ 271462 h 300037"/>
                <a:gd name="connsiteX9" fmla="*/ 628650 w 728662"/>
                <a:gd name="connsiteY9" fmla="*/ 289560 h 300037"/>
                <a:gd name="connsiteX10" fmla="*/ 641033 w 728662"/>
                <a:gd name="connsiteY10" fmla="*/ 291465 h 300037"/>
                <a:gd name="connsiteX11" fmla="*/ 653415 w 728662"/>
                <a:gd name="connsiteY11" fmla="*/ 292418 h 300037"/>
                <a:gd name="connsiteX12" fmla="*/ 678180 w 728662"/>
                <a:gd name="connsiteY12" fmla="*/ 295275 h 300037"/>
                <a:gd name="connsiteX13" fmla="*/ 728663 w 728662"/>
                <a:gd name="connsiteY13" fmla="*/ 300037 h 300037"/>
                <a:gd name="connsiteX14" fmla="*/ 678180 w 728662"/>
                <a:gd name="connsiteY14" fmla="*/ 297180 h 300037"/>
                <a:gd name="connsiteX15" fmla="*/ 653415 w 728662"/>
                <a:gd name="connsiteY15" fmla="*/ 296228 h 300037"/>
                <a:gd name="connsiteX16" fmla="*/ 641033 w 728662"/>
                <a:gd name="connsiteY16" fmla="*/ 295275 h 300037"/>
                <a:gd name="connsiteX17" fmla="*/ 628650 w 728662"/>
                <a:gd name="connsiteY17" fmla="*/ 293370 h 300037"/>
                <a:gd name="connsiteX18" fmla="*/ 528638 w 728662"/>
                <a:gd name="connsiteY18" fmla="*/ 278130 h 300037"/>
                <a:gd name="connsiteX19" fmla="*/ 479107 w 728662"/>
                <a:gd name="connsiteY19" fmla="*/ 267653 h 300037"/>
                <a:gd name="connsiteX20" fmla="*/ 430530 w 728662"/>
                <a:gd name="connsiteY20" fmla="*/ 254318 h 300037"/>
                <a:gd name="connsiteX21" fmla="*/ 382905 w 728662"/>
                <a:gd name="connsiteY21" fmla="*/ 239077 h 300037"/>
                <a:gd name="connsiteX22" fmla="*/ 359093 w 728662"/>
                <a:gd name="connsiteY22" fmla="*/ 230505 h 300037"/>
                <a:gd name="connsiteX23" fmla="*/ 346710 w 728662"/>
                <a:gd name="connsiteY23" fmla="*/ 226695 h 300037"/>
                <a:gd name="connsiteX24" fmla="*/ 335280 w 728662"/>
                <a:gd name="connsiteY24" fmla="*/ 221932 h 300037"/>
                <a:gd name="connsiteX25" fmla="*/ 288607 w 728662"/>
                <a:gd name="connsiteY25" fmla="*/ 201930 h 300037"/>
                <a:gd name="connsiteX26" fmla="*/ 242887 w 728662"/>
                <a:gd name="connsiteY26" fmla="*/ 180023 h 300037"/>
                <a:gd name="connsiteX27" fmla="*/ 231457 w 728662"/>
                <a:gd name="connsiteY27" fmla="*/ 174307 h 300037"/>
                <a:gd name="connsiteX28" fmla="*/ 220028 w 728662"/>
                <a:gd name="connsiteY28" fmla="*/ 167640 h 300037"/>
                <a:gd name="connsiteX29" fmla="*/ 198120 w 728662"/>
                <a:gd name="connsiteY29" fmla="*/ 155257 h 300037"/>
                <a:gd name="connsiteX30" fmla="*/ 155258 w 728662"/>
                <a:gd name="connsiteY30" fmla="*/ 128588 h 300037"/>
                <a:gd name="connsiteX31" fmla="*/ 73343 w 728662"/>
                <a:gd name="connsiteY31" fmla="*/ 69532 h 300037"/>
                <a:gd name="connsiteX32" fmla="*/ 0 w 728662"/>
                <a:gd name="connsiteY32" fmla="*/ 0 h 30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28662" h="300037">
                  <a:moveTo>
                    <a:pt x="0" y="0"/>
                  </a:moveTo>
                  <a:cubicBezTo>
                    <a:pt x="47625" y="46673"/>
                    <a:pt x="101918" y="86677"/>
                    <a:pt x="159068" y="121920"/>
                  </a:cubicBezTo>
                  <a:cubicBezTo>
                    <a:pt x="216218" y="157162"/>
                    <a:pt x="275273" y="187643"/>
                    <a:pt x="338138" y="212407"/>
                  </a:cubicBezTo>
                  <a:lnTo>
                    <a:pt x="349568" y="217170"/>
                  </a:lnTo>
                  <a:lnTo>
                    <a:pt x="360998" y="220980"/>
                  </a:lnTo>
                  <a:lnTo>
                    <a:pt x="384810" y="229552"/>
                  </a:lnTo>
                  <a:cubicBezTo>
                    <a:pt x="400050" y="235268"/>
                    <a:pt x="416243" y="240982"/>
                    <a:pt x="432435" y="245745"/>
                  </a:cubicBezTo>
                  <a:lnTo>
                    <a:pt x="481013" y="260032"/>
                  </a:lnTo>
                  <a:cubicBezTo>
                    <a:pt x="497205" y="263843"/>
                    <a:pt x="513398" y="267653"/>
                    <a:pt x="529590" y="271462"/>
                  </a:cubicBezTo>
                  <a:cubicBezTo>
                    <a:pt x="561975" y="280035"/>
                    <a:pt x="595313" y="283845"/>
                    <a:pt x="628650" y="289560"/>
                  </a:cubicBezTo>
                  <a:lnTo>
                    <a:pt x="641033" y="291465"/>
                  </a:lnTo>
                  <a:lnTo>
                    <a:pt x="653415" y="292418"/>
                  </a:lnTo>
                  <a:lnTo>
                    <a:pt x="678180" y="295275"/>
                  </a:lnTo>
                  <a:lnTo>
                    <a:pt x="728663" y="300037"/>
                  </a:lnTo>
                  <a:lnTo>
                    <a:pt x="678180" y="297180"/>
                  </a:lnTo>
                  <a:lnTo>
                    <a:pt x="653415" y="296228"/>
                  </a:lnTo>
                  <a:lnTo>
                    <a:pt x="641033" y="295275"/>
                  </a:lnTo>
                  <a:lnTo>
                    <a:pt x="628650" y="293370"/>
                  </a:lnTo>
                  <a:cubicBezTo>
                    <a:pt x="595313" y="288607"/>
                    <a:pt x="561975" y="285750"/>
                    <a:pt x="528638" y="278130"/>
                  </a:cubicBezTo>
                  <a:cubicBezTo>
                    <a:pt x="512445" y="274320"/>
                    <a:pt x="495300" y="271462"/>
                    <a:pt x="479107" y="267653"/>
                  </a:cubicBezTo>
                  <a:lnTo>
                    <a:pt x="430530" y="254318"/>
                  </a:lnTo>
                  <a:cubicBezTo>
                    <a:pt x="414338" y="250507"/>
                    <a:pt x="398145" y="244793"/>
                    <a:pt x="382905" y="239077"/>
                  </a:cubicBezTo>
                  <a:lnTo>
                    <a:pt x="359093" y="230505"/>
                  </a:lnTo>
                  <a:lnTo>
                    <a:pt x="346710" y="226695"/>
                  </a:lnTo>
                  <a:lnTo>
                    <a:pt x="335280" y="221932"/>
                  </a:lnTo>
                  <a:lnTo>
                    <a:pt x="288607" y="201930"/>
                  </a:lnTo>
                  <a:cubicBezTo>
                    <a:pt x="273368" y="194310"/>
                    <a:pt x="258128" y="186690"/>
                    <a:pt x="242887" y="180023"/>
                  </a:cubicBezTo>
                  <a:lnTo>
                    <a:pt x="231457" y="174307"/>
                  </a:lnTo>
                  <a:lnTo>
                    <a:pt x="220028" y="167640"/>
                  </a:lnTo>
                  <a:lnTo>
                    <a:pt x="198120" y="155257"/>
                  </a:lnTo>
                  <a:cubicBezTo>
                    <a:pt x="182880" y="147637"/>
                    <a:pt x="169545" y="138112"/>
                    <a:pt x="155258" y="128588"/>
                  </a:cubicBezTo>
                  <a:cubicBezTo>
                    <a:pt x="126683" y="110490"/>
                    <a:pt x="100012" y="90488"/>
                    <a:pt x="73343" y="69532"/>
                  </a:cubicBezTo>
                  <a:cubicBezTo>
                    <a:pt x="47625" y="47625"/>
                    <a:pt x="21908" y="2476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05A5CD70-B133-48C7-BB7D-D77FDA44FB94}"/>
                </a:ext>
              </a:extLst>
            </p:cNvPr>
            <p:cNvSpPr/>
            <p:nvPr/>
          </p:nvSpPr>
          <p:spPr>
            <a:xfrm>
              <a:off x="5457825" y="3318510"/>
              <a:ext cx="634364" cy="266699"/>
            </a:xfrm>
            <a:custGeom>
              <a:avLst/>
              <a:gdLst>
                <a:gd name="connsiteX0" fmla="*/ 0 w 634364"/>
                <a:gd name="connsiteY0" fmla="*/ 0 h 266699"/>
                <a:gd name="connsiteX1" fmla="*/ 76200 w 634364"/>
                <a:gd name="connsiteY1" fmla="*/ 40957 h 266699"/>
                <a:gd name="connsiteX2" fmla="*/ 153353 w 634364"/>
                <a:gd name="connsiteY2" fmla="*/ 80010 h 266699"/>
                <a:gd name="connsiteX3" fmla="*/ 309563 w 634364"/>
                <a:gd name="connsiteY3" fmla="*/ 153352 h 266699"/>
                <a:gd name="connsiteX4" fmla="*/ 469583 w 634364"/>
                <a:gd name="connsiteY4" fmla="*/ 217170 h 266699"/>
                <a:gd name="connsiteX5" fmla="*/ 551498 w 634364"/>
                <a:gd name="connsiteY5" fmla="*/ 243840 h 266699"/>
                <a:gd name="connsiteX6" fmla="*/ 634365 w 634364"/>
                <a:gd name="connsiteY6" fmla="*/ 266700 h 266699"/>
                <a:gd name="connsiteX7" fmla="*/ 466725 w 634364"/>
                <a:gd name="connsiteY7" fmla="*/ 223837 h 266699"/>
                <a:gd name="connsiteX8" fmla="*/ 304800 w 634364"/>
                <a:gd name="connsiteY8" fmla="*/ 161925 h 266699"/>
                <a:gd name="connsiteX9" fmla="*/ 148590 w 634364"/>
                <a:gd name="connsiteY9" fmla="*/ 86677 h 266699"/>
                <a:gd name="connsiteX10" fmla="*/ 0 w 634364"/>
                <a:gd name="connsiteY10" fmla="*/ 0 h 26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364" h="266699">
                  <a:moveTo>
                    <a:pt x="0" y="0"/>
                  </a:moveTo>
                  <a:cubicBezTo>
                    <a:pt x="25717" y="13335"/>
                    <a:pt x="50482" y="27623"/>
                    <a:pt x="76200" y="40957"/>
                  </a:cubicBezTo>
                  <a:cubicBezTo>
                    <a:pt x="101918" y="54292"/>
                    <a:pt x="127635" y="67627"/>
                    <a:pt x="153353" y="80010"/>
                  </a:cubicBezTo>
                  <a:cubicBezTo>
                    <a:pt x="204788" y="105727"/>
                    <a:pt x="257175" y="130493"/>
                    <a:pt x="309563" y="153352"/>
                  </a:cubicBezTo>
                  <a:cubicBezTo>
                    <a:pt x="361950" y="176212"/>
                    <a:pt x="416243" y="197168"/>
                    <a:pt x="469583" y="217170"/>
                  </a:cubicBezTo>
                  <a:cubicBezTo>
                    <a:pt x="497205" y="226695"/>
                    <a:pt x="523875" y="236220"/>
                    <a:pt x="551498" y="243840"/>
                  </a:cubicBezTo>
                  <a:cubicBezTo>
                    <a:pt x="579120" y="253365"/>
                    <a:pt x="606743" y="259080"/>
                    <a:pt x="634365" y="266700"/>
                  </a:cubicBezTo>
                  <a:cubicBezTo>
                    <a:pt x="577215" y="256223"/>
                    <a:pt x="521970" y="241935"/>
                    <a:pt x="466725" y="223837"/>
                  </a:cubicBezTo>
                  <a:cubicBezTo>
                    <a:pt x="412433" y="205740"/>
                    <a:pt x="358140" y="184785"/>
                    <a:pt x="304800" y="161925"/>
                  </a:cubicBezTo>
                  <a:cubicBezTo>
                    <a:pt x="252413" y="138112"/>
                    <a:pt x="200025" y="113348"/>
                    <a:pt x="148590" y="86677"/>
                  </a:cubicBezTo>
                  <a:cubicBezTo>
                    <a:pt x="99060" y="59055"/>
                    <a:pt x="48578" y="3048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6B4552D-BCDC-4E0F-915B-58D3983A79CB}"/>
                </a:ext>
              </a:extLst>
            </p:cNvPr>
            <p:cNvSpPr/>
            <p:nvPr/>
          </p:nvSpPr>
          <p:spPr>
            <a:xfrm>
              <a:off x="5544502" y="3323272"/>
              <a:ext cx="458152" cy="206692"/>
            </a:xfrm>
            <a:custGeom>
              <a:avLst/>
              <a:gdLst>
                <a:gd name="connsiteX0" fmla="*/ 0 w 458152"/>
                <a:gd name="connsiteY0" fmla="*/ 0 h 206692"/>
                <a:gd name="connsiteX1" fmla="*/ 120967 w 458152"/>
                <a:gd name="connsiteY1" fmla="*/ 36195 h 206692"/>
                <a:gd name="connsiteX2" fmla="*/ 238125 w 458152"/>
                <a:gd name="connsiteY2" fmla="*/ 82867 h 206692"/>
                <a:gd name="connsiteX3" fmla="*/ 351473 w 458152"/>
                <a:gd name="connsiteY3" fmla="*/ 139065 h 206692"/>
                <a:gd name="connsiteX4" fmla="*/ 458152 w 458152"/>
                <a:gd name="connsiteY4" fmla="*/ 206693 h 206692"/>
                <a:gd name="connsiteX5" fmla="*/ 403860 w 458152"/>
                <a:gd name="connsiteY5" fmla="*/ 175260 h 206692"/>
                <a:gd name="connsiteX6" fmla="*/ 376237 w 458152"/>
                <a:gd name="connsiteY6" fmla="*/ 160020 h 206692"/>
                <a:gd name="connsiteX7" fmla="*/ 348615 w 458152"/>
                <a:gd name="connsiteY7" fmla="*/ 145732 h 206692"/>
                <a:gd name="connsiteX8" fmla="*/ 235267 w 458152"/>
                <a:gd name="connsiteY8" fmla="*/ 91440 h 206692"/>
                <a:gd name="connsiteX9" fmla="*/ 119062 w 458152"/>
                <a:gd name="connsiteY9" fmla="*/ 42863 h 206692"/>
                <a:gd name="connsiteX10" fmla="*/ 60007 w 458152"/>
                <a:gd name="connsiteY10" fmla="*/ 20955 h 206692"/>
                <a:gd name="connsiteX11" fmla="*/ 0 w 458152"/>
                <a:gd name="connsiteY11" fmla="*/ 0 h 20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8152" h="206692">
                  <a:moveTo>
                    <a:pt x="0" y="0"/>
                  </a:moveTo>
                  <a:cubicBezTo>
                    <a:pt x="40957" y="9525"/>
                    <a:pt x="80963" y="22860"/>
                    <a:pt x="120967" y="36195"/>
                  </a:cubicBezTo>
                  <a:cubicBezTo>
                    <a:pt x="160973" y="50482"/>
                    <a:pt x="200025" y="65723"/>
                    <a:pt x="238125" y="82867"/>
                  </a:cubicBezTo>
                  <a:cubicBezTo>
                    <a:pt x="276225" y="100013"/>
                    <a:pt x="314325" y="119062"/>
                    <a:pt x="351473" y="139065"/>
                  </a:cubicBezTo>
                  <a:cubicBezTo>
                    <a:pt x="388620" y="159068"/>
                    <a:pt x="423862" y="181927"/>
                    <a:pt x="458152" y="206693"/>
                  </a:cubicBezTo>
                  <a:cubicBezTo>
                    <a:pt x="440055" y="196215"/>
                    <a:pt x="421958" y="184785"/>
                    <a:pt x="403860" y="175260"/>
                  </a:cubicBezTo>
                  <a:cubicBezTo>
                    <a:pt x="394335" y="170498"/>
                    <a:pt x="385762" y="164782"/>
                    <a:pt x="376237" y="160020"/>
                  </a:cubicBezTo>
                  <a:lnTo>
                    <a:pt x="348615" y="145732"/>
                  </a:lnTo>
                  <a:cubicBezTo>
                    <a:pt x="311468" y="126682"/>
                    <a:pt x="273368" y="107632"/>
                    <a:pt x="235267" y="91440"/>
                  </a:cubicBezTo>
                  <a:cubicBezTo>
                    <a:pt x="197167" y="74295"/>
                    <a:pt x="158115" y="58102"/>
                    <a:pt x="119062" y="42863"/>
                  </a:cubicBezTo>
                  <a:cubicBezTo>
                    <a:pt x="100012" y="35242"/>
                    <a:pt x="80010" y="27623"/>
                    <a:pt x="60007" y="20955"/>
                  </a:cubicBezTo>
                  <a:cubicBezTo>
                    <a:pt x="39053" y="13335"/>
                    <a:pt x="20003" y="66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7" name="Drawing 56" descr="Picture looks like as food&#10;&#10;">
            <a:extLst>
              <a:ext uri="{FF2B5EF4-FFF2-40B4-BE49-F238E27FC236}">
                <a16:creationId xmlns:a16="http://schemas.microsoft.com/office/drawing/2014/main" id="{7CB3BE70-8807-4D50-BCB2-0E7F0859F8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17">
            <a:extLst>
              <a:ext uri="{FF2B5EF4-FFF2-40B4-BE49-F238E27FC236}">
                <a16:creationId xmlns:a16="http://schemas.microsoft.com/office/drawing/2014/main" id="{DDFDC2DE-B4E5-4601-9A64-24ACB55C404D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568ae0"/>
                </a:solidFill>
              </a:rPr>
              <a:t>Lorem ipsum dolor sit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5A3F7DB3-CD91-42BD-87AC-13CD6BD4DE1E}"/>
              </a:ext>
            </a:extLst>
          </p:cNvPr>
          <p:cNvSpPr txBox="1">
            <a:spLocks/>
          </p:cNvSpPr>
          <p:nvPr/>
        </p:nvSpPr>
        <p:spPr>
          <a:xfrm>
            <a:off x="416326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568ae0"/>
                </a:solidFill>
              </a:rPr>
              <a:t>Lorem ipsum dolor sit</a:t>
            </a:r>
            <a:endParaRPr lang="en-US" sz="1600" i="1" dirty="0">
              <a:solidFill>
                <a:srgbClr val="568ae0"/>
              </a:solidFill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D555D651-B863-43FF-9EB7-2F72F51F937B}"/>
              </a:ext>
            </a:extLst>
          </p:cNvPr>
          <p:cNvSpPr txBox="1">
            <a:spLocks/>
          </p:cNvSpPr>
          <p:nvPr/>
        </p:nvSpPr>
        <p:spPr>
          <a:xfrm>
            <a:off x="7723190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568ae0"/>
                </a:solidFill>
              </a:rPr>
              <a:t>Lorem ipsum dolor sit</a:t>
            </a:r>
            <a:endParaRPr lang="en-US" sz="1600" i="1" dirty="0">
              <a:solidFill>
                <a:srgbClr val="568ae0"/>
              </a:solidFill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557A3E5A-CCE0-4807-AD07-6251C4A49A72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568ae0"/>
                </a:solidFill>
              </a:rPr>
              <a:t>Lorem ipsum dolor sit </a:t>
            </a:r>
            <a:r>
              <a:rPr lang="en-US" sz="1100" dirty="0" err="1">
                <a:solidFill>
                  <a:srgbClr val="568ae0"/>
                </a:solidFill>
              </a:rPr>
              <a:t>amet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consectetur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adipiscing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elit</a:t>
            </a:r>
            <a:r>
              <a:rPr lang="en-US" sz="1100" dirty="0">
                <a:solidFill>
                  <a:srgbClr val="568ae0"/>
                </a:solidFill>
              </a:rPr>
              <a:t>, sed do </a:t>
            </a:r>
            <a:r>
              <a:rPr lang="en-US" sz="1100" dirty="0" err="1">
                <a:solidFill>
                  <a:srgbClr val="568ae0"/>
                </a:solidFill>
              </a:rPr>
              <a:t>eiusmod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tempor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incididunt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labore</a:t>
            </a:r>
            <a:r>
              <a:rPr lang="en-US" sz="1100" dirty="0">
                <a:solidFill>
                  <a:srgbClr val="568ae0"/>
                </a:solidFill>
              </a:rPr>
              <a:t> et dolore magna </a:t>
            </a:r>
            <a:r>
              <a:rPr lang="en-US" sz="1100" dirty="0" err="1">
                <a:solidFill>
                  <a:srgbClr val="568ae0"/>
                </a:solidFill>
              </a:rPr>
              <a:t>aliqua</a:t>
            </a:r>
            <a:r>
              <a:rPr lang="en-US" sz="1100" dirty="0">
                <a:solidFill>
                  <a:srgbClr val="568ae0"/>
                </a:solidFill>
              </a:rPr>
              <a:t>. Ut </a:t>
            </a:r>
            <a:r>
              <a:rPr lang="en-US" sz="1100" dirty="0" err="1">
                <a:solidFill>
                  <a:srgbClr val="568ae0"/>
                </a:solidFill>
              </a:rPr>
              <a:t>enim</a:t>
            </a:r>
            <a:r>
              <a:rPr lang="en-US" sz="1100" dirty="0">
                <a:solidFill>
                  <a:srgbClr val="568ae0"/>
                </a:solidFill>
              </a:rPr>
              <a:t> ad minim </a:t>
            </a:r>
            <a:r>
              <a:rPr lang="en-US" sz="1100" dirty="0" err="1">
                <a:solidFill>
                  <a:srgbClr val="568ae0"/>
                </a:solidFill>
              </a:rPr>
              <a:t>veniam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quis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nostrud</a:t>
            </a:r>
            <a:r>
              <a:rPr lang="en-US" sz="1100" dirty="0">
                <a:solidFill>
                  <a:srgbClr val="568ae0"/>
                </a:solidFill>
              </a:rPr>
              <a:t> exercitation </a:t>
            </a:r>
            <a:r>
              <a:rPr lang="en-US" sz="1100" dirty="0" err="1">
                <a:solidFill>
                  <a:srgbClr val="568ae0"/>
                </a:solidFill>
              </a:rPr>
              <a:t>ullamco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laboris</a:t>
            </a:r>
            <a:r>
              <a:rPr lang="en-US" sz="1100" dirty="0">
                <a:solidFill>
                  <a:srgbClr val="568ae0"/>
                </a:solidFill>
              </a:rPr>
              <a:t> nisi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aliquip</a:t>
            </a:r>
            <a:r>
              <a:rPr lang="en-US" sz="1100" dirty="0">
                <a:solidFill>
                  <a:srgbClr val="568ae0"/>
                </a:solidFill>
              </a:rPr>
              <a:t> ex </a:t>
            </a:r>
            <a:r>
              <a:rPr lang="en-US" sz="1100" dirty="0" err="1">
                <a:solidFill>
                  <a:srgbClr val="568ae0"/>
                </a:solidFill>
              </a:rPr>
              <a:t>ea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commodo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consequat</a:t>
            </a:r>
            <a:r>
              <a:rPr lang="en-US" sz="1100" dirty="0">
                <a:solidFill>
                  <a:srgbClr val="568ae0"/>
                </a:solidFill>
              </a:rPr>
              <a:t>. Duis </a:t>
            </a:r>
            <a:r>
              <a:rPr lang="en-US" sz="1100" dirty="0" err="1">
                <a:solidFill>
                  <a:srgbClr val="568ae0"/>
                </a:solidFill>
              </a:rPr>
              <a:t>aute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irure</a:t>
            </a:r>
            <a:r>
              <a:rPr lang="en-US" sz="1100" dirty="0">
                <a:solidFill>
                  <a:srgbClr val="568ae0"/>
                </a:solidFill>
              </a:rPr>
              <a:t> dolor in </a:t>
            </a:r>
            <a:r>
              <a:rPr lang="en-US" sz="1100" dirty="0" err="1">
                <a:solidFill>
                  <a:srgbClr val="568ae0"/>
                </a:solidFill>
              </a:rPr>
              <a:t>reprehenderit</a:t>
            </a:r>
            <a:r>
              <a:rPr lang="en-US" sz="1100" dirty="0">
                <a:solidFill>
                  <a:srgbClr val="568ae0"/>
                </a:solidFill>
              </a:rPr>
              <a:t> in </a:t>
            </a:r>
            <a:r>
              <a:rPr lang="en-US" sz="1100" dirty="0" err="1">
                <a:solidFill>
                  <a:srgbClr val="568ae0"/>
                </a:solidFill>
              </a:rPr>
              <a:t>voluptate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velit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esse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cillum</a:t>
            </a:r>
            <a:r>
              <a:rPr lang="en-US" sz="1100" dirty="0">
                <a:solidFill>
                  <a:srgbClr val="568ae0"/>
                </a:solidFill>
              </a:rPr>
              <a:t> dolore </a:t>
            </a:r>
            <a:r>
              <a:rPr lang="en-US" sz="1100" dirty="0" err="1">
                <a:solidFill>
                  <a:srgbClr val="568ae0"/>
                </a:solidFill>
              </a:rPr>
              <a:t>eu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fugiat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nulla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pariatur</a:t>
            </a:r>
            <a:r>
              <a:rPr lang="en-US" sz="1100" dirty="0">
                <a:solidFill>
                  <a:srgbClr val="568ae0"/>
                </a:solidFill>
              </a:rPr>
              <a:t>.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94B605B4-5846-4666-AD42-627D6B12914F}"/>
              </a:ext>
            </a:extLst>
          </p:cNvPr>
          <p:cNvSpPr txBox="1">
            <a:spLocks/>
          </p:cNvSpPr>
          <p:nvPr/>
        </p:nvSpPr>
        <p:spPr>
          <a:xfrm>
            <a:off x="416326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568ae0"/>
                </a:solidFill>
              </a:rPr>
              <a:t>Lorem ipsum dolor sit </a:t>
            </a:r>
            <a:r>
              <a:rPr lang="en-US" sz="1100" dirty="0" err="1">
                <a:solidFill>
                  <a:srgbClr val="568ae0"/>
                </a:solidFill>
              </a:rPr>
              <a:t>amet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consectetur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adipiscing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elit</a:t>
            </a:r>
            <a:r>
              <a:rPr lang="en-US" sz="1100" dirty="0">
                <a:solidFill>
                  <a:srgbClr val="568ae0"/>
                </a:solidFill>
              </a:rPr>
              <a:t>, sed do </a:t>
            </a:r>
            <a:r>
              <a:rPr lang="en-US" sz="1100" dirty="0" err="1">
                <a:solidFill>
                  <a:srgbClr val="568ae0"/>
                </a:solidFill>
              </a:rPr>
              <a:t>eiusmod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tempor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incididunt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labore</a:t>
            </a:r>
            <a:r>
              <a:rPr lang="en-US" sz="1100" dirty="0">
                <a:solidFill>
                  <a:srgbClr val="568ae0"/>
                </a:solidFill>
              </a:rPr>
              <a:t> et dolore magna </a:t>
            </a:r>
            <a:r>
              <a:rPr lang="en-US" sz="1100" dirty="0" err="1">
                <a:solidFill>
                  <a:srgbClr val="568ae0"/>
                </a:solidFill>
              </a:rPr>
              <a:t>aliqua</a:t>
            </a:r>
            <a:r>
              <a:rPr lang="en-US" sz="1100" dirty="0">
                <a:solidFill>
                  <a:srgbClr val="568ae0"/>
                </a:solidFill>
              </a:rPr>
              <a:t>. Ut </a:t>
            </a:r>
            <a:r>
              <a:rPr lang="en-US" sz="1100" dirty="0" err="1">
                <a:solidFill>
                  <a:srgbClr val="568ae0"/>
                </a:solidFill>
              </a:rPr>
              <a:t>enim</a:t>
            </a:r>
            <a:r>
              <a:rPr lang="en-US" sz="1100" dirty="0">
                <a:solidFill>
                  <a:srgbClr val="568ae0"/>
                </a:solidFill>
              </a:rPr>
              <a:t> ad minim </a:t>
            </a:r>
            <a:r>
              <a:rPr lang="en-US" sz="1100" dirty="0" err="1">
                <a:solidFill>
                  <a:srgbClr val="568ae0"/>
                </a:solidFill>
              </a:rPr>
              <a:t>veniam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quis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nostrud</a:t>
            </a:r>
            <a:r>
              <a:rPr lang="en-US" sz="1100" dirty="0">
                <a:solidFill>
                  <a:srgbClr val="568ae0"/>
                </a:solidFill>
              </a:rPr>
              <a:t> exercitation </a:t>
            </a:r>
            <a:r>
              <a:rPr lang="en-US" sz="1100" dirty="0" err="1">
                <a:solidFill>
                  <a:srgbClr val="568ae0"/>
                </a:solidFill>
              </a:rPr>
              <a:t>ullamco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laboris</a:t>
            </a:r>
            <a:r>
              <a:rPr lang="en-US" sz="1100" dirty="0">
                <a:solidFill>
                  <a:srgbClr val="568ae0"/>
                </a:solidFill>
              </a:rPr>
              <a:t> nisi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aliquip</a:t>
            </a:r>
            <a:r>
              <a:rPr lang="en-US" sz="1100" dirty="0">
                <a:solidFill>
                  <a:srgbClr val="568ae0"/>
                </a:solidFill>
              </a:rPr>
              <a:t> ex </a:t>
            </a:r>
            <a:r>
              <a:rPr lang="en-US" sz="1100" dirty="0" err="1">
                <a:solidFill>
                  <a:srgbClr val="568ae0"/>
                </a:solidFill>
              </a:rPr>
              <a:t>ea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commodo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consequat</a:t>
            </a:r>
            <a:r>
              <a:rPr lang="en-US" sz="1100" dirty="0">
                <a:solidFill>
                  <a:srgbClr val="568ae0"/>
                </a:solidFill>
              </a:rPr>
              <a:t>. Duis </a:t>
            </a:r>
            <a:r>
              <a:rPr lang="en-US" sz="1100" dirty="0" err="1">
                <a:solidFill>
                  <a:srgbClr val="568ae0"/>
                </a:solidFill>
              </a:rPr>
              <a:t>aute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irure</a:t>
            </a:r>
            <a:r>
              <a:rPr lang="en-US" sz="1100" dirty="0">
                <a:solidFill>
                  <a:srgbClr val="568ae0"/>
                </a:solidFill>
              </a:rPr>
              <a:t> dolor in </a:t>
            </a:r>
            <a:r>
              <a:rPr lang="en-US" sz="1100" dirty="0" err="1">
                <a:solidFill>
                  <a:srgbClr val="568ae0"/>
                </a:solidFill>
              </a:rPr>
              <a:t>reprehenderit</a:t>
            </a:r>
            <a:r>
              <a:rPr lang="en-US" sz="1100" dirty="0">
                <a:solidFill>
                  <a:srgbClr val="568ae0"/>
                </a:solidFill>
              </a:rPr>
              <a:t> in </a:t>
            </a:r>
            <a:r>
              <a:rPr lang="en-US" sz="1100" dirty="0" err="1">
                <a:solidFill>
                  <a:srgbClr val="568ae0"/>
                </a:solidFill>
              </a:rPr>
              <a:t>voluptate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velit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esse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cillum</a:t>
            </a:r>
            <a:r>
              <a:rPr lang="en-US" sz="1100" dirty="0">
                <a:solidFill>
                  <a:srgbClr val="568ae0"/>
                </a:solidFill>
              </a:rPr>
              <a:t> dolore </a:t>
            </a:r>
            <a:r>
              <a:rPr lang="en-US" sz="1100" dirty="0" err="1">
                <a:solidFill>
                  <a:srgbClr val="568ae0"/>
                </a:solidFill>
              </a:rPr>
              <a:t>eu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fugiat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nulla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pariatur</a:t>
            </a:r>
            <a:r>
              <a:rPr lang="en-US" sz="1100" dirty="0">
                <a:solidFill>
                  <a:srgbClr val="568ae0"/>
                </a:solidFill>
              </a:rPr>
              <a:t>. </a:t>
            </a:r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5562B7C-C7DB-4E26-91FD-E3F574C7E50E}"/>
              </a:ext>
            </a:extLst>
          </p:cNvPr>
          <p:cNvSpPr txBox="1">
            <a:spLocks/>
          </p:cNvSpPr>
          <p:nvPr/>
        </p:nvSpPr>
        <p:spPr>
          <a:xfrm>
            <a:off x="7723190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568ae0"/>
                </a:solidFill>
              </a:rPr>
              <a:t>Lorem ipsum dolor sit </a:t>
            </a:r>
            <a:r>
              <a:rPr lang="en-US" sz="1100" dirty="0" err="1">
                <a:solidFill>
                  <a:srgbClr val="568ae0"/>
                </a:solidFill>
              </a:rPr>
              <a:t>amet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consectetur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adipiscing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elit</a:t>
            </a:r>
            <a:r>
              <a:rPr lang="en-US" sz="1100" dirty="0">
                <a:solidFill>
                  <a:srgbClr val="568ae0"/>
                </a:solidFill>
              </a:rPr>
              <a:t>, sed do </a:t>
            </a:r>
            <a:r>
              <a:rPr lang="en-US" sz="1100" dirty="0" err="1">
                <a:solidFill>
                  <a:srgbClr val="568ae0"/>
                </a:solidFill>
              </a:rPr>
              <a:t>eiusmod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tempor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incididunt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labore</a:t>
            </a:r>
            <a:r>
              <a:rPr lang="en-US" sz="1100" dirty="0">
                <a:solidFill>
                  <a:srgbClr val="568ae0"/>
                </a:solidFill>
              </a:rPr>
              <a:t> et dolore magna </a:t>
            </a:r>
            <a:r>
              <a:rPr lang="en-US" sz="1100" dirty="0" err="1">
                <a:solidFill>
                  <a:srgbClr val="568ae0"/>
                </a:solidFill>
              </a:rPr>
              <a:t>aliqua</a:t>
            </a:r>
            <a:r>
              <a:rPr lang="en-US" sz="1100" dirty="0">
                <a:solidFill>
                  <a:srgbClr val="568ae0"/>
                </a:solidFill>
              </a:rPr>
              <a:t>. Ut </a:t>
            </a:r>
            <a:r>
              <a:rPr lang="en-US" sz="1100" dirty="0" err="1">
                <a:solidFill>
                  <a:srgbClr val="568ae0"/>
                </a:solidFill>
              </a:rPr>
              <a:t>enim</a:t>
            </a:r>
            <a:r>
              <a:rPr lang="en-US" sz="1100" dirty="0">
                <a:solidFill>
                  <a:srgbClr val="568ae0"/>
                </a:solidFill>
              </a:rPr>
              <a:t> ad minim </a:t>
            </a:r>
            <a:r>
              <a:rPr lang="en-US" sz="1100" dirty="0" err="1">
                <a:solidFill>
                  <a:srgbClr val="568ae0"/>
                </a:solidFill>
              </a:rPr>
              <a:t>veniam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quis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nostrud</a:t>
            </a:r>
            <a:r>
              <a:rPr lang="en-US" sz="1100" dirty="0">
                <a:solidFill>
                  <a:srgbClr val="568ae0"/>
                </a:solidFill>
              </a:rPr>
              <a:t> exercitation </a:t>
            </a:r>
            <a:r>
              <a:rPr lang="en-US" sz="1100" dirty="0" err="1">
                <a:solidFill>
                  <a:srgbClr val="568ae0"/>
                </a:solidFill>
              </a:rPr>
              <a:t>ullamco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laboris</a:t>
            </a:r>
            <a:r>
              <a:rPr lang="en-US" sz="1100" dirty="0">
                <a:solidFill>
                  <a:srgbClr val="568ae0"/>
                </a:solidFill>
              </a:rPr>
              <a:t> nisi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aliquip</a:t>
            </a:r>
            <a:r>
              <a:rPr lang="en-US" sz="1100" dirty="0">
                <a:solidFill>
                  <a:srgbClr val="568ae0"/>
                </a:solidFill>
              </a:rPr>
              <a:t> ex </a:t>
            </a:r>
            <a:r>
              <a:rPr lang="en-US" sz="1100" dirty="0" err="1">
                <a:solidFill>
                  <a:srgbClr val="568ae0"/>
                </a:solidFill>
              </a:rPr>
              <a:t>ea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commodo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consequat</a:t>
            </a:r>
            <a:r>
              <a:rPr lang="en-US" sz="1100" dirty="0">
                <a:solidFill>
                  <a:srgbClr val="568ae0"/>
                </a:solidFill>
              </a:rPr>
              <a:t>. Duis </a:t>
            </a:r>
            <a:r>
              <a:rPr lang="en-US" sz="1100" dirty="0" err="1">
                <a:solidFill>
                  <a:srgbClr val="568ae0"/>
                </a:solidFill>
              </a:rPr>
              <a:t>aute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irure</a:t>
            </a:r>
            <a:r>
              <a:rPr lang="en-US" sz="1100" dirty="0">
                <a:solidFill>
                  <a:srgbClr val="568ae0"/>
                </a:solidFill>
              </a:rPr>
              <a:t> dolor in </a:t>
            </a:r>
            <a:r>
              <a:rPr lang="en-US" sz="1100" dirty="0" err="1">
                <a:solidFill>
                  <a:srgbClr val="568ae0"/>
                </a:solidFill>
              </a:rPr>
              <a:t>reprehenderit</a:t>
            </a:r>
            <a:r>
              <a:rPr lang="en-US" sz="1100" dirty="0">
                <a:solidFill>
                  <a:srgbClr val="568ae0"/>
                </a:solidFill>
              </a:rPr>
              <a:t> in </a:t>
            </a:r>
            <a:r>
              <a:rPr lang="en-US" sz="1100" dirty="0" err="1">
                <a:solidFill>
                  <a:srgbClr val="568ae0"/>
                </a:solidFill>
              </a:rPr>
              <a:t>voluptate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velit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esse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cillum</a:t>
            </a:r>
            <a:r>
              <a:rPr lang="en-US" sz="1100" dirty="0">
                <a:solidFill>
                  <a:srgbClr val="568ae0"/>
                </a:solidFill>
              </a:rPr>
              <a:t> dolore </a:t>
            </a:r>
            <a:r>
              <a:rPr lang="en-US" sz="1100" dirty="0" err="1">
                <a:solidFill>
                  <a:srgbClr val="568ae0"/>
                </a:solidFill>
              </a:rPr>
              <a:t>eu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fugiat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nulla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pariatur</a:t>
            </a:r>
            <a:r>
              <a:rPr lang="en-US" sz="1100" dirty="0">
                <a:solidFill>
                  <a:srgbClr val="568ae0"/>
                </a:solidFill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EFCAC3-AF25-4BF3-B6E7-1C3BE80C9C22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7F897FF7-389A-4AA3-B17F-B47929EDF5AA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Shape 2944">
              <a:extLst>
                <a:ext uri="{FF2B5EF4-FFF2-40B4-BE49-F238E27FC236}">
                  <a16:creationId xmlns:a16="http://schemas.microsoft.com/office/drawing/2014/main" id="{0276B080-804E-4FE0-B03F-6B7434E55CD1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E812F9-B87B-4E17-9AB2-CDB65BCDDAED}"/>
              </a:ext>
            </a:extLst>
          </p:cNvPr>
          <p:cNvGrpSpPr/>
          <p:nvPr/>
        </p:nvGrpSpPr>
        <p:grpSpPr>
          <a:xfrm>
            <a:off x="4163267" y="1427652"/>
            <a:ext cx="561600" cy="561600"/>
            <a:chOff x="-2785541" y="2673718"/>
            <a:chExt cx="621882" cy="621881"/>
          </a:xfrm>
        </p:grpSpPr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42545487-4BC7-4994-A242-F8E3F3723EC4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Shape 2852">
              <a:extLst>
                <a:ext uri="{FF2B5EF4-FFF2-40B4-BE49-F238E27FC236}">
                  <a16:creationId xmlns:a16="http://schemas.microsoft.com/office/drawing/2014/main" id="{7FDAF043-7687-4AB4-AD56-CB5364D5800C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6EAC3E-9A00-4BF1-BE37-7364A8649819}"/>
              </a:ext>
            </a:extLst>
          </p:cNvPr>
          <p:cNvGrpSpPr/>
          <p:nvPr/>
        </p:nvGrpSpPr>
        <p:grpSpPr>
          <a:xfrm>
            <a:off x="7723190" y="1427652"/>
            <a:ext cx="561600" cy="561600"/>
            <a:chOff x="-2785541" y="3772221"/>
            <a:chExt cx="621882" cy="621881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5D17473F-1160-46DF-BED8-2F385A109732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Shape 2617">
              <a:extLst>
                <a:ext uri="{FF2B5EF4-FFF2-40B4-BE49-F238E27FC236}">
                  <a16:creationId xmlns:a16="http://schemas.microsoft.com/office/drawing/2014/main" id="{B423C93E-BD3E-4465-98EC-0D352A7099A3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4" name="Heading 15">
            <a:extLst>
              <a:ext uri="{FF2B5EF4-FFF2-40B4-BE49-F238E27FC236}">
                <a16:creationId xmlns:a16="http://schemas.microsoft.com/office/drawing/2014/main" id="{B98D808A-0767-4B1E-863D-BB3410EDF152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568ae0"/>
                </a:solidFill>
              </a:rPr>
              <a:t>This is your presentation title</a:t>
            </a:r>
          </a:p>
        </p:txBody>
      </p:sp>
      <p:pic>
        <p:nvPicPr>
          <p:cNvPr id="4" name="Drawing 3" descr="Picture looks like as close, closed, cake, table&#10;&#10;">
            <a:extLst>
              <a:ext uri="{FF2B5EF4-FFF2-40B4-BE49-F238E27FC236}">
                <a16:creationId xmlns:a16="http://schemas.microsoft.com/office/drawing/2014/main" id="{3C95CEB2-B0E7-445B-BDE7-31EC5DEED2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0" b="167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ading 15">
            <a:extLst>
              <a:ext uri="{FF2B5EF4-FFF2-40B4-BE49-F238E27FC236}">
                <a16:creationId xmlns:a16="http://schemas.microsoft.com/office/drawing/2014/main" id="{68357299-7D7B-4DC9-A01B-D4CE2FD73B1D}"/>
              </a:ext>
            </a:extLst>
          </p:cNvPr>
          <p:cNvSpPr txBox="1">
            <a:spLocks/>
          </p:cNvSpPr>
          <p:nvPr/>
        </p:nvSpPr>
        <p:spPr>
          <a:xfrm>
            <a:off x="70122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568ae0"/>
                </a:solidFill>
              </a:rPr>
              <a:t>This is your presentation title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D28E1C-8A08-43B6-9EB6-78A0CA2764DB}"/>
              </a:ext>
            </a:extLst>
          </p:cNvPr>
          <p:cNvSpPr/>
          <p:nvPr/>
        </p:nvSpPr>
        <p:spPr>
          <a:xfrm>
            <a:off x="72357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AD8A831-596D-4207-BAD3-A1A109ED6D76}"/>
              </a:ext>
            </a:extLst>
          </p:cNvPr>
          <p:cNvSpPr/>
          <p:nvPr/>
        </p:nvSpPr>
        <p:spPr>
          <a:xfrm>
            <a:off x="4235837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3F5DFA-3A1C-45A6-AEC4-AFE718BBA89F}"/>
              </a:ext>
            </a:extLst>
          </p:cNvPr>
          <p:cNvSpPr/>
          <p:nvPr/>
        </p:nvSpPr>
        <p:spPr>
          <a:xfrm>
            <a:off x="779576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pe 2934">
            <a:extLst>
              <a:ext uri="{FF2B5EF4-FFF2-40B4-BE49-F238E27FC236}">
                <a16:creationId xmlns:a16="http://schemas.microsoft.com/office/drawing/2014/main" id="{7E97678B-C6D6-4BDA-9567-90A433A93408}"/>
              </a:ext>
            </a:extLst>
          </p:cNvPr>
          <p:cNvSpPr/>
          <p:nvPr/>
        </p:nvSpPr>
        <p:spPr>
          <a:xfrm>
            <a:off x="7992112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49" name="Shape 2546">
            <a:extLst>
              <a:ext uri="{FF2B5EF4-FFF2-40B4-BE49-F238E27FC236}">
                <a16:creationId xmlns:a16="http://schemas.microsoft.com/office/drawing/2014/main" id="{42094D1D-AF8F-4D5A-BC30-04ACED1EF2DC}"/>
              </a:ext>
            </a:extLst>
          </p:cNvPr>
          <p:cNvSpPr/>
          <p:nvPr/>
        </p:nvSpPr>
        <p:spPr>
          <a:xfrm>
            <a:off x="4400012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0" name="Shape 2633">
            <a:extLst>
              <a:ext uri="{FF2B5EF4-FFF2-40B4-BE49-F238E27FC236}">
                <a16:creationId xmlns:a16="http://schemas.microsoft.com/office/drawing/2014/main" id="{53761C82-2EA8-4161-ADFD-19B79FDEA814}"/>
              </a:ext>
            </a:extLst>
          </p:cNvPr>
          <p:cNvSpPr/>
          <p:nvPr/>
        </p:nvSpPr>
        <p:spPr>
          <a:xfrm>
            <a:off x="88774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09C751D2-243D-4D4E-B22D-C03206CAD61C}"/>
              </a:ext>
            </a:extLst>
          </p:cNvPr>
          <p:cNvSpPr txBox="1">
            <a:spLocks/>
          </p:cNvSpPr>
          <p:nvPr/>
        </p:nvSpPr>
        <p:spPr>
          <a:xfrm>
            <a:off x="715257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568ae0"/>
                </a:solidFill>
              </a:rPr>
              <a:t>Lorem ipsum dolor sit </a:t>
            </a:r>
            <a:r>
              <a:rPr lang="en-US" sz="1100" dirty="0" err="1">
                <a:solidFill>
                  <a:srgbClr val="568ae0"/>
                </a:solidFill>
              </a:rPr>
              <a:t>amet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consectetur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adipiscing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elit</a:t>
            </a:r>
            <a:r>
              <a:rPr lang="en-US" sz="1100" dirty="0">
                <a:solidFill>
                  <a:srgbClr val="568ae0"/>
                </a:solidFill>
              </a:rPr>
              <a:t>, sed do </a:t>
            </a:r>
            <a:r>
              <a:rPr lang="en-US" sz="1100" dirty="0" err="1">
                <a:solidFill>
                  <a:srgbClr val="568ae0"/>
                </a:solidFill>
              </a:rPr>
              <a:t>eiusmod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tempor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incididunt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labore</a:t>
            </a:r>
            <a:r>
              <a:rPr lang="en-US" sz="1100" dirty="0">
                <a:solidFill>
                  <a:srgbClr val="568ae0"/>
                </a:solidFill>
              </a:rPr>
              <a:t> et dolore magna </a:t>
            </a:r>
            <a:r>
              <a:rPr lang="en-US" sz="1100" dirty="0" err="1">
                <a:solidFill>
                  <a:srgbClr val="568ae0"/>
                </a:solidFill>
              </a:rPr>
              <a:t>aliqua</a:t>
            </a:r>
            <a:r>
              <a:rPr lang="en-US" sz="1100" dirty="0">
                <a:solidFill>
                  <a:srgbClr val="568ae0"/>
                </a:solidFill>
              </a:rPr>
              <a:t>. Ut </a:t>
            </a:r>
            <a:r>
              <a:rPr lang="en-US" sz="1100" dirty="0" err="1">
                <a:solidFill>
                  <a:srgbClr val="568ae0"/>
                </a:solidFill>
              </a:rPr>
              <a:t>enim</a:t>
            </a:r>
            <a:r>
              <a:rPr lang="en-US" sz="1100" dirty="0">
                <a:solidFill>
                  <a:srgbClr val="568ae0"/>
                </a:solidFill>
              </a:rPr>
              <a:t> ad minim </a:t>
            </a:r>
            <a:r>
              <a:rPr lang="en-US" sz="1100" dirty="0" err="1">
                <a:solidFill>
                  <a:srgbClr val="568ae0"/>
                </a:solidFill>
              </a:rPr>
              <a:t>veniam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quis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nostrud</a:t>
            </a:r>
            <a:r>
              <a:rPr lang="en-US" sz="1100" dirty="0">
                <a:solidFill>
                  <a:srgbClr val="568ae0"/>
                </a:solidFill>
              </a:rPr>
              <a:t> exercitation </a:t>
            </a:r>
            <a:r>
              <a:rPr lang="en-US" sz="1100" dirty="0" err="1">
                <a:solidFill>
                  <a:srgbClr val="568ae0"/>
                </a:solidFill>
              </a:rPr>
              <a:t>ullamco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laboris</a:t>
            </a:r>
            <a:r>
              <a:rPr lang="en-US" sz="1100" dirty="0">
                <a:solidFill>
                  <a:srgbClr val="568ae0"/>
                </a:solidFill>
              </a:rPr>
              <a:t> nisi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aliquip</a:t>
            </a:r>
            <a:r>
              <a:rPr lang="en-US" sz="1100" dirty="0">
                <a:solidFill>
                  <a:srgbClr val="568ae0"/>
                </a:solidFill>
              </a:rPr>
              <a:t> ex </a:t>
            </a:r>
            <a:r>
              <a:rPr lang="en-US" sz="1100" dirty="0" err="1">
                <a:solidFill>
                  <a:srgbClr val="568ae0"/>
                </a:solidFill>
              </a:rPr>
              <a:t>ea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commodo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consequat</a:t>
            </a:r>
            <a:r>
              <a:rPr lang="en-US" sz="1100" dirty="0">
                <a:solidFill>
                  <a:srgbClr val="568ae0"/>
                </a:solidFill>
              </a:rPr>
              <a:t>. Duis </a:t>
            </a:r>
            <a:r>
              <a:rPr lang="en-US" sz="1100" dirty="0" err="1">
                <a:solidFill>
                  <a:srgbClr val="568ae0"/>
                </a:solidFill>
              </a:rPr>
              <a:t>aute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irure</a:t>
            </a:r>
            <a:r>
              <a:rPr lang="en-US" sz="1100" dirty="0">
                <a:solidFill>
                  <a:srgbClr val="568ae0"/>
                </a:solidFill>
              </a:rPr>
              <a:t> dolor in </a:t>
            </a:r>
            <a:r>
              <a:rPr lang="en-US" sz="1100" dirty="0" err="1">
                <a:solidFill>
                  <a:srgbClr val="568ae0"/>
                </a:solidFill>
              </a:rPr>
              <a:t>reprehenderit</a:t>
            </a:r>
            <a:r>
              <a:rPr lang="en-US" sz="1100" dirty="0">
                <a:solidFill>
                  <a:srgbClr val="568ae0"/>
                </a:solidFill>
              </a:rPr>
              <a:t> in </a:t>
            </a:r>
            <a:r>
              <a:rPr lang="en-US" sz="1100" dirty="0" err="1">
                <a:solidFill>
                  <a:srgbClr val="568ae0"/>
                </a:solidFill>
              </a:rPr>
              <a:t>voluptate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velit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esse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cillum</a:t>
            </a:r>
            <a:r>
              <a:rPr lang="en-US" sz="1100" dirty="0">
                <a:solidFill>
                  <a:srgbClr val="568ae0"/>
                </a:solidFill>
              </a:rPr>
              <a:t> dolore </a:t>
            </a:r>
            <a:r>
              <a:rPr lang="en-US" sz="1100" dirty="0" err="1">
                <a:solidFill>
                  <a:srgbClr val="568ae0"/>
                </a:solidFill>
              </a:rPr>
              <a:t>eu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fugiat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nulla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pariatur</a:t>
            </a:r>
            <a:r>
              <a:rPr lang="en-US" sz="1100" dirty="0">
                <a:solidFill>
                  <a:srgbClr val="568ae0"/>
                </a:solidFill>
              </a:rPr>
              <a:t>.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20CC612-0C36-40CD-B99B-D85C83D5D405}"/>
              </a:ext>
            </a:extLst>
          </p:cNvPr>
          <p:cNvSpPr txBox="1">
            <a:spLocks/>
          </p:cNvSpPr>
          <p:nvPr/>
        </p:nvSpPr>
        <p:spPr>
          <a:xfrm>
            <a:off x="71525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rgbClr val="568ae0"/>
                </a:solidFill>
              </a:rPr>
              <a:t>Lorem ipsum dolor sit</a:t>
            </a:r>
          </a:p>
        </p:txBody>
      </p:sp>
      <p:sp>
        <p:nvSpPr>
          <p:cNvPr id="53" name="Text 17">
            <a:extLst>
              <a:ext uri="{FF2B5EF4-FFF2-40B4-BE49-F238E27FC236}">
                <a16:creationId xmlns:a16="http://schemas.microsoft.com/office/drawing/2014/main" id="{8727DEC1-E521-45C2-AB1C-E0BC2509055B}"/>
              </a:ext>
            </a:extLst>
          </p:cNvPr>
          <p:cNvSpPr txBox="1">
            <a:spLocks/>
          </p:cNvSpPr>
          <p:nvPr/>
        </p:nvSpPr>
        <p:spPr>
          <a:xfrm>
            <a:off x="423583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568ae0"/>
                </a:solidFill>
              </a:rPr>
              <a:t>Lorem ipsum dolor sit</a:t>
            </a:r>
            <a:endParaRPr lang="en-US" sz="1600" i="1" dirty="0">
              <a:solidFill>
                <a:srgbClr val="568ae0"/>
              </a:solidFill>
            </a:endParaRPr>
          </a:p>
        </p:txBody>
      </p:sp>
      <p:sp>
        <p:nvSpPr>
          <p:cNvPr id="54" name="Text 17">
            <a:extLst>
              <a:ext uri="{FF2B5EF4-FFF2-40B4-BE49-F238E27FC236}">
                <a16:creationId xmlns:a16="http://schemas.microsoft.com/office/drawing/2014/main" id="{5B4DFEB5-2F45-4619-975D-C5027AF261AF}"/>
              </a:ext>
            </a:extLst>
          </p:cNvPr>
          <p:cNvSpPr txBox="1">
            <a:spLocks/>
          </p:cNvSpPr>
          <p:nvPr/>
        </p:nvSpPr>
        <p:spPr>
          <a:xfrm>
            <a:off x="4235837" y="4441996"/>
            <a:ext cx="3052576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568ae0"/>
                </a:solidFill>
              </a:rPr>
              <a:t>Lorem ipsum dolor sit </a:t>
            </a:r>
            <a:r>
              <a:rPr lang="en-US" sz="1100" dirty="0" err="1">
                <a:solidFill>
                  <a:srgbClr val="568ae0"/>
                </a:solidFill>
              </a:rPr>
              <a:t>amet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consectetur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adipiscing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elit</a:t>
            </a:r>
            <a:r>
              <a:rPr lang="en-US" sz="1100" dirty="0">
                <a:solidFill>
                  <a:srgbClr val="568ae0"/>
                </a:solidFill>
              </a:rPr>
              <a:t>, sed do </a:t>
            </a:r>
            <a:r>
              <a:rPr lang="en-US" sz="1100" dirty="0" err="1">
                <a:solidFill>
                  <a:srgbClr val="568ae0"/>
                </a:solidFill>
              </a:rPr>
              <a:t>eiusmod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tempor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incididunt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labore</a:t>
            </a:r>
            <a:r>
              <a:rPr lang="en-US" sz="1100" dirty="0">
                <a:solidFill>
                  <a:srgbClr val="568ae0"/>
                </a:solidFill>
              </a:rPr>
              <a:t> et dolore magna </a:t>
            </a:r>
            <a:r>
              <a:rPr lang="en-US" sz="1100" dirty="0" err="1">
                <a:solidFill>
                  <a:srgbClr val="568ae0"/>
                </a:solidFill>
              </a:rPr>
              <a:t>aliqua</a:t>
            </a:r>
            <a:r>
              <a:rPr lang="en-US" sz="1100" dirty="0">
                <a:solidFill>
                  <a:srgbClr val="568ae0"/>
                </a:solidFill>
              </a:rPr>
              <a:t>. Ut </a:t>
            </a:r>
            <a:r>
              <a:rPr lang="en-US" sz="1100" dirty="0" err="1">
                <a:solidFill>
                  <a:srgbClr val="568ae0"/>
                </a:solidFill>
              </a:rPr>
              <a:t>enim</a:t>
            </a:r>
            <a:r>
              <a:rPr lang="en-US" sz="1100" dirty="0">
                <a:solidFill>
                  <a:srgbClr val="568ae0"/>
                </a:solidFill>
              </a:rPr>
              <a:t> ad minim </a:t>
            </a:r>
            <a:r>
              <a:rPr lang="en-US" sz="1100" dirty="0" err="1">
                <a:solidFill>
                  <a:srgbClr val="568ae0"/>
                </a:solidFill>
              </a:rPr>
              <a:t>veniam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quis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nostrud</a:t>
            </a:r>
            <a:r>
              <a:rPr lang="en-US" sz="1100" dirty="0">
                <a:solidFill>
                  <a:srgbClr val="568ae0"/>
                </a:solidFill>
              </a:rPr>
              <a:t> exercitation </a:t>
            </a:r>
            <a:r>
              <a:rPr lang="en-US" sz="1100" dirty="0" err="1">
                <a:solidFill>
                  <a:srgbClr val="568ae0"/>
                </a:solidFill>
              </a:rPr>
              <a:t>ullamco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laboris</a:t>
            </a:r>
            <a:r>
              <a:rPr lang="en-US" sz="1100" dirty="0">
                <a:solidFill>
                  <a:srgbClr val="568ae0"/>
                </a:solidFill>
              </a:rPr>
              <a:t> nisi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aliquip</a:t>
            </a:r>
            <a:r>
              <a:rPr lang="en-US" sz="1100" dirty="0">
                <a:solidFill>
                  <a:srgbClr val="568ae0"/>
                </a:solidFill>
              </a:rPr>
              <a:t> ex </a:t>
            </a:r>
            <a:r>
              <a:rPr lang="en-US" sz="1100" dirty="0" err="1">
                <a:solidFill>
                  <a:srgbClr val="568ae0"/>
                </a:solidFill>
              </a:rPr>
              <a:t>ea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commodo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consequat</a:t>
            </a:r>
            <a:r>
              <a:rPr lang="en-US" sz="1100" dirty="0">
                <a:solidFill>
                  <a:srgbClr val="568ae0"/>
                </a:solidFill>
              </a:rPr>
              <a:t>. Duis </a:t>
            </a:r>
            <a:r>
              <a:rPr lang="en-US" sz="1100" dirty="0" err="1">
                <a:solidFill>
                  <a:srgbClr val="568ae0"/>
                </a:solidFill>
              </a:rPr>
              <a:t>aute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irure</a:t>
            </a:r>
            <a:r>
              <a:rPr lang="en-US" sz="1100" dirty="0">
                <a:solidFill>
                  <a:srgbClr val="568ae0"/>
                </a:solidFill>
              </a:rPr>
              <a:t> dolor in </a:t>
            </a:r>
            <a:r>
              <a:rPr lang="en-US" sz="1100" dirty="0" err="1">
                <a:solidFill>
                  <a:srgbClr val="568ae0"/>
                </a:solidFill>
              </a:rPr>
              <a:t>reprehenderit</a:t>
            </a:r>
            <a:r>
              <a:rPr lang="en-US" sz="1100" dirty="0">
                <a:solidFill>
                  <a:srgbClr val="568ae0"/>
                </a:solidFill>
              </a:rPr>
              <a:t> in </a:t>
            </a:r>
            <a:r>
              <a:rPr lang="en-US" sz="1100" dirty="0" err="1">
                <a:solidFill>
                  <a:srgbClr val="568ae0"/>
                </a:solidFill>
              </a:rPr>
              <a:t>voluptate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velit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esse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cillum</a:t>
            </a:r>
            <a:r>
              <a:rPr lang="en-US" sz="1100" dirty="0">
                <a:solidFill>
                  <a:srgbClr val="568ae0"/>
                </a:solidFill>
              </a:rPr>
              <a:t> dolore </a:t>
            </a:r>
            <a:r>
              <a:rPr lang="en-US" sz="1100" dirty="0" err="1">
                <a:solidFill>
                  <a:srgbClr val="568ae0"/>
                </a:solidFill>
              </a:rPr>
              <a:t>eu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fugiat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nulla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pariatur</a:t>
            </a:r>
            <a:r>
              <a:rPr lang="en-US" sz="1100" dirty="0">
                <a:solidFill>
                  <a:srgbClr val="568ae0"/>
                </a:solidFill>
              </a:rPr>
              <a:t>. </a:t>
            </a:r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BF912DE8-1D32-40BC-8412-DBC7856002DE}"/>
              </a:ext>
            </a:extLst>
          </p:cNvPr>
          <p:cNvSpPr txBox="1">
            <a:spLocks/>
          </p:cNvSpPr>
          <p:nvPr/>
        </p:nvSpPr>
        <p:spPr>
          <a:xfrm>
            <a:off x="7795760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568ae0"/>
                </a:solidFill>
              </a:rPr>
              <a:t>Lorem ipsum dolor sit</a:t>
            </a:r>
            <a:endParaRPr lang="en-US" sz="1600" i="1" dirty="0">
              <a:solidFill>
                <a:srgbClr val="568ae0"/>
              </a:solidFill>
            </a:endParaRPr>
          </a:p>
        </p:txBody>
      </p:sp>
      <p:sp>
        <p:nvSpPr>
          <p:cNvPr id="56" name="Text 17">
            <a:extLst>
              <a:ext uri="{FF2B5EF4-FFF2-40B4-BE49-F238E27FC236}">
                <a16:creationId xmlns:a16="http://schemas.microsoft.com/office/drawing/2014/main" id="{C3F288A6-F123-46D0-B912-4E402281574C}"/>
              </a:ext>
            </a:extLst>
          </p:cNvPr>
          <p:cNvSpPr txBox="1">
            <a:spLocks/>
          </p:cNvSpPr>
          <p:nvPr/>
        </p:nvSpPr>
        <p:spPr>
          <a:xfrm>
            <a:off x="7795761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568ae0"/>
                </a:solidFill>
              </a:rPr>
              <a:t>Lorem ipsum dolor sit </a:t>
            </a:r>
            <a:r>
              <a:rPr lang="en-US" sz="1100" dirty="0" err="1">
                <a:solidFill>
                  <a:srgbClr val="568ae0"/>
                </a:solidFill>
              </a:rPr>
              <a:t>amet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consectetur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adipiscing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elit</a:t>
            </a:r>
            <a:r>
              <a:rPr lang="en-US" sz="1100" dirty="0">
                <a:solidFill>
                  <a:srgbClr val="568ae0"/>
                </a:solidFill>
              </a:rPr>
              <a:t>, sed do </a:t>
            </a:r>
            <a:r>
              <a:rPr lang="en-US" sz="1100" dirty="0" err="1">
                <a:solidFill>
                  <a:srgbClr val="568ae0"/>
                </a:solidFill>
              </a:rPr>
              <a:t>eiusmod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tempor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incididunt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labore</a:t>
            </a:r>
            <a:r>
              <a:rPr lang="en-US" sz="1100" dirty="0">
                <a:solidFill>
                  <a:srgbClr val="568ae0"/>
                </a:solidFill>
              </a:rPr>
              <a:t> et dolore magna </a:t>
            </a:r>
            <a:r>
              <a:rPr lang="en-US" sz="1100" dirty="0" err="1">
                <a:solidFill>
                  <a:srgbClr val="568ae0"/>
                </a:solidFill>
              </a:rPr>
              <a:t>aliqua</a:t>
            </a:r>
            <a:r>
              <a:rPr lang="en-US" sz="1100" dirty="0">
                <a:solidFill>
                  <a:srgbClr val="568ae0"/>
                </a:solidFill>
              </a:rPr>
              <a:t>. Ut </a:t>
            </a:r>
            <a:r>
              <a:rPr lang="en-US" sz="1100" dirty="0" err="1">
                <a:solidFill>
                  <a:srgbClr val="568ae0"/>
                </a:solidFill>
              </a:rPr>
              <a:t>enim</a:t>
            </a:r>
            <a:r>
              <a:rPr lang="en-US" sz="1100" dirty="0">
                <a:solidFill>
                  <a:srgbClr val="568ae0"/>
                </a:solidFill>
              </a:rPr>
              <a:t> ad minim </a:t>
            </a:r>
            <a:r>
              <a:rPr lang="en-US" sz="1100" dirty="0" err="1">
                <a:solidFill>
                  <a:srgbClr val="568ae0"/>
                </a:solidFill>
              </a:rPr>
              <a:t>veniam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quis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nostrud</a:t>
            </a:r>
            <a:r>
              <a:rPr lang="en-US" sz="1100" dirty="0">
                <a:solidFill>
                  <a:srgbClr val="568ae0"/>
                </a:solidFill>
              </a:rPr>
              <a:t> exercitation </a:t>
            </a:r>
            <a:r>
              <a:rPr lang="en-US" sz="1100" dirty="0" err="1">
                <a:solidFill>
                  <a:srgbClr val="568ae0"/>
                </a:solidFill>
              </a:rPr>
              <a:t>ullamco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laboris</a:t>
            </a:r>
            <a:r>
              <a:rPr lang="en-US" sz="1100" dirty="0">
                <a:solidFill>
                  <a:srgbClr val="568ae0"/>
                </a:solidFill>
              </a:rPr>
              <a:t> nisi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aliquip</a:t>
            </a:r>
            <a:r>
              <a:rPr lang="en-US" sz="1100" dirty="0">
                <a:solidFill>
                  <a:srgbClr val="568ae0"/>
                </a:solidFill>
              </a:rPr>
              <a:t> ex </a:t>
            </a:r>
            <a:r>
              <a:rPr lang="en-US" sz="1100" dirty="0" err="1">
                <a:solidFill>
                  <a:srgbClr val="568ae0"/>
                </a:solidFill>
              </a:rPr>
              <a:t>ea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commodo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consequat</a:t>
            </a:r>
            <a:r>
              <a:rPr lang="en-US" sz="1100" dirty="0">
                <a:solidFill>
                  <a:srgbClr val="568ae0"/>
                </a:solidFill>
              </a:rPr>
              <a:t>. Duis </a:t>
            </a:r>
            <a:r>
              <a:rPr lang="en-US" sz="1100" dirty="0" err="1">
                <a:solidFill>
                  <a:srgbClr val="568ae0"/>
                </a:solidFill>
              </a:rPr>
              <a:t>aute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irure</a:t>
            </a:r>
            <a:r>
              <a:rPr lang="en-US" sz="1100" dirty="0">
                <a:solidFill>
                  <a:srgbClr val="568ae0"/>
                </a:solidFill>
              </a:rPr>
              <a:t> dolor in </a:t>
            </a:r>
            <a:r>
              <a:rPr lang="en-US" sz="1100" dirty="0" err="1">
                <a:solidFill>
                  <a:srgbClr val="568ae0"/>
                </a:solidFill>
              </a:rPr>
              <a:t>reprehenderit</a:t>
            </a:r>
            <a:r>
              <a:rPr lang="en-US" sz="1100" dirty="0">
                <a:solidFill>
                  <a:srgbClr val="568ae0"/>
                </a:solidFill>
              </a:rPr>
              <a:t> in </a:t>
            </a:r>
            <a:r>
              <a:rPr lang="en-US" sz="1100" dirty="0" err="1">
                <a:solidFill>
                  <a:srgbClr val="568ae0"/>
                </a:solidFill>
              </a:rPr>
              <a:t>voluptate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velit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esse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cillum</a:t>
            </a:r>
            <a:r>
              <a:rPr lang="en-US" sz="1100" dirty="0">
                <a:solidFill>
                  <a:srgbClr val="568ae0"/>
                </a:solidFill>
              </a:rPr>
              <a:t> dolore </a:t>
            </a:r>
            <a:r>
              <a:rPr lang="en-US" sz="1100" dirty="0" err="1">
                <a:solidFill>
                  <a:srgbClr val="568ae0"/>
                </a:solidFill>
              </a:rPr>
              <a:t>eu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fugiat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nulla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pariatur</a:t>
            </a:r>
            <a:r>
              <a:rPr lang="en-US" sz="1100" dirty="0">
                <a:solidFill>
                  <a:srgbClr val="568ae0"/>
                </a:solidFill>
              </a:rPr>
              <a:t>.</a:t>
            </a:r>
          </a:p>
        </p:txBody>
      </p:sp>
      <p:pic>
        <p:nvPicPr>
          <p:cNvPr id="9" name="Drawing 8" descr="Picture looks like as close, closed, cake, table&#10;&#10;">
            <a:extLst>
              <a:ext uri="{FF2B5EF4-FFF2-40B4-BE49-F238E27FC236}">
                <a16:creationId xmlns:a16="http://schemas.microsoft.com/office/drawing/2014/main" id="{E92EDFBE-9144-4D7A-B4F1-77FD03AB1F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1" b="167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0A31B12-54F7-4AF6-8AE1-78D78DEC0BDD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B0B1D27C-73D0-4007-9AF8-A6F63FC7B665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1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47" name="Group 41">
            <a:extLst>
              <a:ext uri="{FF2B5EF4-FFF2-40B4-BE49-F238E27FC236}">
                <a16:creationId xmlns:a16="http://schemas.microsoft.com/office/drawing/2014/main" id="{10E72411-C56C-4CA8-8432-43EA1A932774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48" name="5-Point Star 42">
              <a:extLst>
                <a:ext uri="{FF2B5EF4-FFF2-40B4-BE49-F238E27FC236}">
                  <a16:creationId xmlns:a16="http://schemas.microsoft.com/office/drawing/2014/main" id="{D4430F87-B56C-4D08-9EBE-33D3CC0CB79B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49" name="5-Point Star 43">
              <a:extLst>
                <a:ext uri="{FF2B5EF4-FFF2-40B4-BE49-F238E27FC236}">
                  <a16:creationId xmlns:a16="http://schemas.microsoft.com/office/drawing/2014/main" id="{9B613571-8845-4DDB-B78C-EBC114E96BB0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51" name="5-Point Star 44">
              <a:extLst>
                <a:ext uri="{FF2B5EF4-FFF2-40B4-BE49-F238E27FC236}">
                  <a16:creationId xmlns:a16="http://schemas.microsoft.com/office/drawing/2014/main" id="{64022A2B-11C6-4B71-92E8-CB94CF956D1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53" name="5-Point Star 45">
              <a:extLst>
                <a:ext uri="{FF2B5EF4-FFF2-40B4-BE49-F238E27FC236}">
                  <a16:creationId xmlns:a16="http://schemas.microsoft.com/office/drawing/2014/main" id="{9BE520A2-506A-446F-B6F4-9270EA04F6DB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63BEF3A-BE99-4D57-A054-D8E8C3977D34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C96EBD-3442-4A54-99EA-3A637210E884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3A765370-D031-4D90-A135-1870382BB2D4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1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70" name="Group 49">
            <a:extLst>
              <a:ext uri="{FF2B5EF4-FFF2-40B4-BE49-F238E27FC236}">
                <a16:creationId xmlns:a16="http://schemas.microsoft.com/office/drawing/2014/main" id="{EC216961-27A5-437E-9A28-5FB4500B6A6B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71" name="5-Point Star 50">
              <a:extLst>
                <a:ext uri="{FF2B5EF4-FFF2-40B4-BE49-F238E27FC236}">
                  <a16:creationId xmlns:a16="http://schemas.microsoft.com/office/drawing/2014/main" id="{6715A742-59A8-41F7-AFED-15657D39277B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2" name="5-Point Star 51">
              <a:extLst>
                <a:ext uri="{FF2B5EF4-FFF2-40B4-BE49-F238E27FC236}">
                  <a16:creationId xmlns:a16="http://schemas.microsoft.com/office/drawing/2014/main" id="{4948DA35-2691-4982-BF90-32198B694961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3" name="5-Point Star 52">
              <a:extLst>
                <a:ext uri="{FF2B5EF4-FFF2-40B4-BE49-F238E27FC236}">
                  <a16:creationId xmlns:a16="http://schemas.microsoft.com/office/drawing/2014/main" id="{D2939462-4BF5-4044-B6E9-E63CAB39D6BE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4" name="5-Point Star 53">
              <a:extLst>
                <a:ext uri="{FF2B5EF4-FFF2-40B4-BE49-F238E27FC236}">
                  <a16:creationId xmlns:a16="http://schemas.microsoft.com/office/drawing/2014/main" id="{BC3D9170-B6B2-4EB1-B206-241BE2A10F32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B894E54-9BEE-4879-8EA6-800C0C73B49E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5B3EB8-8E8C-45D5-8549-72BA2910813A}"/>
              </a:ext>
            </a:extLst>
          </p:cNvPr>
          <p:cNvSpPr txBox="1"/>
          <p:nvPr/>
        </p:nvSpPr>
        <p:spPr>
          <a:xfrm>
            <a:off x="8390519" y="1654474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78" name="Rectangle 26">
            <a:extLst>
              <a:ext uri="{FF2B5EF4-FFF2-40B4-BE49-F238E27FC236}">
                <a16:creationId xmlns:a16="http://schemas.microsoft.com/office/drawing/2014/main" id="{85B7AD8D-1848-4DB3-AF20-AE41570A5EDC}"/>
              </a:ext>
            </a:extLst>
          </p:cNvPr>
          <p:cNvSpPr/>
          <p:nvPr/>
        </p:nvSpPr>
        <p:spPr>
          <a:xfrm>
            <a:off x="8390518" y="845592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79" name="Rectangle 27">
            <a:extLst>
              <a:ext uri="{FF2B5EF4-FFF2-40B4-BE49-F238E27FC236}">
                <a16:creationId xmlns:a16="http://schemas.microsoft.com/office/drawing/2014/main" id="{0AED4A06-2BA9-486C-879D-5C0F008BBED7}"/>
              </a:ext>
            </a:extLst>
          </p:cNvPr>
          <p:cNvSpPr/>
          <p:nvPr/>
        </p:nvSpPr>
        <p:spPr>
          <a:xfrm>
            <a:off x="8390518" y="1157221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Director Of Production</a:t>
            </a:r>
            <a:endParaRPr lang="en-US" sz="1400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80" name="Straight connective line 79">
            <a:extLst>
              <a:ext uri="{FF2B5EF4-FFF2-40B4-BE49-F238E27FC236}">
                <a16:creationId xmlns:a16="http://schemas.microsoft.com/office/drawing/2014/main" id="{2CC1EDC6-22F7-4DC1-9DBF-03B5B7016E39}"/>
              </a:ext>
            </a:extLst>
          </p:cNvPr>
          <p:cNvCxnSpPr/>
          <p:nvPr/>
        </p:nvCxnSpPr>
        <p:spPr>
          <a:xfrm>
            <a:off x="8482744" y="1578274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05A2060-D492-4D41-BE2C-541434E6E9E4}"/>
              </a:ext>
            </a:extLst>
          </p:cNvPr>
          <p:cNvSpPr txBox="1"/>
          <p:nvPr/>
        </p:nvSpPr>
        <p:spPr>
          <a:xfrm>
            <a:off x="8390519" y="3610584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83" name="Rectangle 26">
            <a:extLst>
              <a:ext uri="{FF2B5EF4-FFF2-40B4-BE49-F238E27FC236}">
                <a16:creationId xmlns:a16="http://schemas.microsoft.com/office/drawing/2014/main" id="{3A102480-87CA-43C5-91D2-D7E7B6339420}"/>
              </a:ext>
            </a:extLst>
          </p:cNvPr>
          <p:cNvSpPr/>
          <p:nvPr/>
        </p:nvSpPr>
        <p:spPr>
          <a:xfrm>
            <a:off x="8390518" y="2801702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5BCD326B-D2DB-416E-9651-CDFBA67AC906}"/>
              </a:ext>
            </a:extLst>
          </p:cNvPr>
          <p:cNvSpPr/>
          <p:nvPr/>
        </p:nvSpPr>
        <p:spPr>
          <a:xfrm>
            <a:off x="8390518" y="3113331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/>
                </a:solidFill>
                <a:cs typeface="Aharoni" panose="02010803020104030203" pitchFamily="2" charset="-79"/>
              </a:rPr>
              <a:t>Director Of Financial</a:t>
            </a:r>
          </a:p>
        </p:txBody>
      </p:sp>
      <p:cxnSp>
        <p:nvCxnSpPr>
          <p:cNvPr id="85" name="Straight connective line 84">
            <a:extLst>
              <a:ext uri="{FF2B5EF4-FFF2-40B4-BE49-F238E27FC236}">
                <a16:creationId xmlns:a16="http://schemas.microsoft.com/office/drawing/2014/main" id="{5708B702-DC0A-4BF4-AF16-61EA5BB326F4}"/>
              </a:ext>
            </a:extLst>
          </p:cNvPr>
          <p:cNvCxnSpPr/>
          <p:nvPr/>
        </p:nvCxnSpPr>
        <p:spPr>
          <a:xfrm>
            <a:off x="8482744" y="3534384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D3B8A4E-BB90-46A6-9671-29F750B1E2E0}"/>
              </a:ext>
            </a:extLst>
          </p:cNvPr>
          <p:cNvSpPr txBox="1"/>
          <p:nvPr/>
        </p:nvSpPr>
        <p:spPr>
          <a:xfrm>
            <a:off x="8390519" y="5581179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88" name="Rectangle 26">
            <a:extLst>
              <a:ext uri="{FF2B5EF4-FFF2-40B4-BE49-F238E27FC236}">
                <a16:creationId xmlns:a16="http://schemas.microsoft.com/office/drawing/2014/main" id="{5908B8F6-C84F-4AB3-A130-72CAE1FD58F5}"/>
              </a:ext>
            </a:extLst>
          </p:cNvPr>
          <p:cNvSpPr/>
          <p:nvPr/>
        </p:nvSpPr>
        <p:spPr>
          <a:xfrm>
            <a:off x="8390518" y="4772297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89" name="Rectangle 27">
            <a:extLst>
              <a:ext uri="{FF2B5EF4-FFF2-40B4-BE49-F238E27FC236}">
                <a16:creationId xmlns:a16="http://schemas.microsoft.com/office/drawing/2014/main" id="{46F93D3D-7855-4A1C-ADE7-C5B4CE256488}"/>
              </a:ext>
            </a:extLst>
          </p:cNvPr>
          <p:cNvSpPr/>
          <p:nvPr/>
        </p:nvSpPr>
        <p:spPr>
          <a:xfrm>
            <a:off x="8390518" y="5083926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/>
                </a:solidFill>
                <a:cs typeface="Aharoni" panose="02010803020104030203" pitchFamily="2" charset="-79"/>
              </a:rPr>
              <a:t>General Manager</a:t>
            </a:r>
          </a:p>
        </p:txBody>
      </p:sp>
      <p:cxnSp>
        <p:nvCxnSpPr>
          <p:cNvPr id="90" name="Straight connective line 89">
            <a:extLst>
              <a:ext uri="{FF2B5EF4-FFF2-40B4-BE49-F238E27FC236}">
                <a16:creationId xmlns:a16="http://schemas.microsoft.com/office/drawing/2014/main" id="{E40B0B2A-3312-4584-ACA7-AEEDE4DE987C}"/>
              </a:ext>
            </a:extLst>
          </p:cNvPr>
          <p:cNvCxnSpPr/>
          <p:nvPr/>
        </p:nvCxnSpPr>
        <p:spPr>
          <a:xfrm>
            <a:off x="8482744" y="5504979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Drawing 5" descr="Picture looks like as clothes, man, Man, dress&#10;&#10;">
            <a:extLst>
              <a:ext uri="{FF2B5EF4-FFF2-40B4-BE49-F238E27FC236}">
                <a16:creationId xmlns:a16="http://schemas.microsoft.com/office/drawing/2014/main" id="{4CBF057E-6E1D-4317-87F4-7D92BA6ADD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b="16703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10" name="Drawing 9" descr="Picture looks like as man, Man, water, external&#10;&#10;">
            <a:extLst>
              <a:ext uri="{FF2B5EF4-FFF2-40B4-BE49-F238E27FC236}">
                <a16:creationId xmlns:a16="http://schemas.microsoft.com/office/drawing/2014/main" id="{D017B90C-1913-4312-95DB-9D48147DBF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6" b="13576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8" name="Drawing 7" descr="Picture looks like as man, phone, window, car&#10;&#10;">
            <a:extLst>
              <a:ext uri="{FF2B5EF4-FFF2-40B4-BE49-F238E27FC236}">
                <a16:creationId xmlns:a16="http://schemas.microsoft.com/office/drawing/2014/main" id="{46EB04DE-CDAE-459C-BA14-4FB95D74C4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5" b="21965"/>
          <a:stretch>
            <a:fillRect/>
          </a:stretch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 descr="Picture looks like as plant, flower, vase, red&#10;&#10;">
            <a:extLst>
              <a:ext uri="{FF2B5EF4-FFF2-40B4-BE49-F238E27FC236}">
                <a16:creationId xmlns:a16="http://schemas.microsoft.com/office/drawing/2014/main" id="{518504D4-3A2B-4B45-B383-3F7A9C5137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16" name="Heading 15">
            <a:extLst>
              <a:ext uri="{FF2B5EF4-FFF2-40B4-BE49-F238E27FC236}">
                <a16:creationId xmlns:a16="http://schemas.microsoft.com/office/drawing/2014/main" id="{B01A36F2-E2E2-435A-8E02-AC88ED333898}"/>
              </a:ext>
            </a:extLst>
          </p:cNvPr>
          <p:cNvSpPr txBox="1">
            <a:spLocks/>
          </p:cNvSpPr>
          <p:nvPr/>
        </p:nvSpPr>
        <p:spPr>
          <a:xfrm>
            <a:off x="654049" y="563334"/>
            <a:ext cx="6878865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 something here our company values</a:t>
            </a: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38E6766A-BACB-480A-938F-54C8C5B6B35A}"/>
              </a:ext>
            </a:extLst>
          </p:cNvPr>
          <p:cNvSpPr txBox="1">
            <a:spLocks/>
          </p:cNvSpPr>
          <p:nvPr/>
        </p:nvSpPr>
        <p:spPr>
          <a:xfrm>
            <a:off x="1613890" y="3076137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B408E25C-AA14-425F-9CCF-F0BA8DA141D1}"/>
              </a:ext>
            </a:extLst>
          </p:cNvPr>
          <p:cNvSpPr txBox="1">
            <a:spLocks/>
          </p:cNvSpPr>
          <p:nvPr/>
        </p:nvSpPr>
        <p:spPr>
          <a:xfrm>
            <a:off x="1613890" y="252935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accent1"/>
                </a:solidFill>
              </a:rPr>
              <a:t>Lorem ipsum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dolor sit</a:t>
            </a:r>
          </a:p>
        </p:txBody>
      </p:sp>
      <p:sp>
        <p:nvSpPr>
          <p:cNvPr id="23" name="Drawing 2">
            <a:extLst>
              <a:ext uri="{FF2B5EF4-FFF2-40B4-BE49-F238E27FC236}">
                <a16:creationId xmlns:a16="http://schemas.microsoft.com/office/drawing/2014/main" id="{4D3739FE-DD38-4264-A97A-B9846CB233E9}"/>
              </a:ext>
            </a:extLst>
          </p:cNvPr>
          <p:cNvSpPr/>
          <p:nvPr/>
        </p:nvSpPr>
        <p:spPr>
          <a:xfrm>
            <a:off x="634567" y="2359854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hape 2624">
            <a:extLst>
              <a:ext uri="{FF2B5EF4-FFF2-40B4-BE49-F238E27FC236}">
                <a16:creationId xmlns:a16="http://schemas.microsoft.com/office/drawing/2014/main" id="{1F99BFFC-2A60-4142-AE3D-E20E0CA576C2}"/>
              </a:ext>
            </a:extLst>
          </p:cNvPr>
          <p:cNvSpPr/>
          <p:nvPr/>
        </p:nvSpPr>
        <p:spPr>
          <a:xfrm>
            <a:off x="842918" y="2541934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ive line 32">
            <a:extLst>
              <a:ext uri="{FF2B5EF4-FFF2-40B4-BE49-F238E27FC236}">
                <a16:creationId xmlns:a16="http://schemas.microsoft.com/office/drawing/2014/main" id="{BF3D4461-7B75-44F6-BE0D-F9BF59B67A35}"/>
              </a:ext>
            </a:extLst>
          </p:cNvPr>
          <p:cNvCxnSpPr/>
          <p:nvPr/>
        </p:nvCxnSpPr>
        <p:spPr>
          <a:xfrm>
            <a:off x="616149" y="3940370"/>
            <a:ext cx="8697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rawing 2">
            <a:extLst>
              <a:ext uri="{FF2B5EF4-FFF2-40B4-BE49-F238E27FC236}">
                <a16:creationId xmlns:a16="http://schemas.microsoft.com/office/drawing/2014/main" id="{A7B16420-ACE8-48FF-A7EF-9ACAE40BC5EC}"/>
              </a:ext>
            </a:extLst>
          </p:cNvPr>
          <p:cNvSpPr/>
          <p:nvPr/>
        </p:nvSpPr>
        <p:spPr>
          <a:xfrm>
            <a:off x="678109" y="239525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Drawing 2">
            <a:extLst>
              <a:ext uri="{FF2B5EF4-FFF2-40B4-BE49-F238E27FC236}">
                <a16:creationId xmlns:a16="http://schemas.microsoft.com/office/drawing/2014/main" id="{54238D67-CD89-40D5-9A1E-D6814CD0EDAD}"/>
              </a:ext>
            </a:extLst>
          </p:cNvPr>
          <p:cNvSpPr/>
          <p:nvPr/>
        </p:nvSpPr>
        <p:spPr>
          <a:xfrm>
            <a:off x="692623" y="3446615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Drawing 2">
            <a:extLst>
              <a:ext uri="{FF2B5EF4-FFF2-40B4-BE49-F238E27FC236}">
                <a16:creationId xmlns:a16="http://schemas.microsoft.com/office/drawing/2014/main" id="{C6CA4044-78BF-4022-95FB-4B03A0566AC4}"/>
              </a:ext>
            </a:extLst>
          </p:cNvPr>
          <p:cNvSpPr/>
          <p:nvPr/>
        </p:nvSpPr>
        <p:spPr>
          <a:xfrm>
            <a:off x="678109" y="455877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">
            <a:extLst>
              <a:ext uri="{FF2B5EF4-FFF2-40B4-BE49-F238E27FC236}">
                <a16:creationId xmlns:a16="http://schemas.microsoft.com/office/drawing/2014/main" id="{0BC2D3C5-427B-4E48-81E7-2D27435C0A4E}"/>
              </a:ext>
            </a:extLst>
          </p:cNvPr>
          <p:cNvSpPr/>
          <p:nvPr/>
        </p:nvSpPr>
        <p:spPr>
          <a:xfrm>
            <a:off x="5510312" y="242428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Drawing 2">
            <a:extLst>
              <a:ext uri="{FF2B5EF4-FFF2-40B4-BE49-F238E27FC236}">
                <a16:creationId xmlns:a16="http://schemas.microsoft.com/office/drawing/2014/main" id="{BF7DB390-7A18-407D-AF40-C0A281008950}"/>
              </a:ext>
            </a:extLst>
          </p:cNvPr>
          <p:cNvSpPr/>
          <p:nvPr/>
        </p:nvSpPr>
        <p:spPr>
          <a:xfrm>
            <a:off x="5510312" y="3475643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Drawing 2">
            <a:extLst>
              <a:ext uri="{FF2B5EF4-FFF2-40B4-BE49-F238E27FC236}">
                <a16:creationId xmlns:a16="http://schemas.microsoft.com/office/drawing/2014/main" id="{CD5ACE51-9388-4CF3-A5EA-82AB7965223D}"/>
              </a:ext>
            </a:extLst>
          </p:cNvPr>
          <p:cNvSpPr/>
          <p:nvPr/>
        </p:nvSpPr>
        <p:spPr>
          <a:xfrm>
            <a:off x="5510312" y="4602321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B36346-A2E9-4B48-A4EC-52744DF801BC}"/>
              </a:ext>
            </a:extLst>
          </p:cNvPr>
          <p:cNvSpPr txBox="1"/>
          <p:nvPr/>
        </p:nvSpPr>
        <p:spPr>
          <a:xfrm>
            <a:off x="627164" y="549275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41" name="Rectangle 18">
            <a:extLst>
              <a:ext uri="{FF2B5EF4-FFF2-40B4-BE49-F238E27FC236}">
                <a16:creationId xmlns:a16="http://schemas.microsoft.com/office/drawing/2014/main" id="{C22FE047-4486-4C09-848C-19237D6DC642}"/>
              </a:ext>
            </a:extLst>
          </p:cNvPr>
          <p:cNvSpPr/>
          <p:nvPr/>
        </p:nvSpPr>
        <p:spPr>
          <a:xfrm>
            <a:off x="1614981" y="2371898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C49525BB-0199-4535-891A-5FAF49C1024D}"/>
              </a:ext>
            </a:extLst>
          </p:cNvPr>
          <p:cNvSpPr/>
          <p:nvPr/>
        </p:nvSpPr>
        <p:spPr>
          <a:xfrm>
            <a:off x="1614982" y="2700387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95ECA126-E698-4336-817D-17EE7E6B6965}"/>
              </a:ext>
            </a:extLst>
          </p:cNvPr>
          <p:cNvSpPr/>
          <p:nvPr/>
        </p:nvSpPr>
        <p:spPr>
          <a:xfrm>
            <a:off x="1614982" y="344002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FF06C77D-B9F0-4C58-B95C-A81DA4AF75B5}"/>
              </a:ext>
            </a:extLst>
          </p:cNvPr>
          <p:cNvSpPr/>
          <p:nvPr/>
        </p:nvSpPr>
        <p:spPr>
          <a:xfrm>
            <a:off x="1614982" y="37685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5340C163-E19C-45FD-B270-1D83A78CFF31}"/>
              </a:ext>
            </a:extLst>
          </p:cNvPr>
          <p:cNvSpPr/>
          <p:nvPr/>
        </p:nvSpPr>
        <p:spPr>
          <a:xfrm>
            <a:off x="1614982" y="4566702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711305AA-4A76-460A-9F09-6AC52661FB84}"/>
              </a:ext>
            </a:extLst>
          </p:cNvPr>
          <p:cNvSpPr/>
          <p:nvPr/>
        </p:nvSpPr>
        <p:spPr>
          <a:xfrm>
            <a:off x="1614982" y="4895189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0250A36-83BB-4491-9713-F65F9C4C34D3}"/>
              </a:ext>
            </a:extLst>
          </p:cNvPr>
          <p:cNvSpPr/>
          <p:nvPr/>
        </p:nvSpPr>
        <p:spPr>
          <a:xfrm>
            <a:off x="6432091" y="2371898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F330668F-339D-4820-9DE9-4FFA4C38DDB8}"/>
              </a:ext>
            </a:extLst>
          </p:cNvPr>
          <p:cNvSpPr/>
          <p:nvPr/>
        </p:nvSpPr>
        <p:spPr>
          <a:xfrm>
            <a:off x="6432092" y="270038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19F8D1ED-9D5F-438C-AAE1-2F7C7C97F661}"/>
              </a:ext>
            </a:extLst>
          </p:cNvPr>
          <p:cNvSpPr/>
          <p:nvPr/>
        </p:nvSpPr>
        <p:spPr>
          <a:xfrm>
            <a:off x="6432091" y="344002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0" name="Rectangle 31">
            <a:extLst>
              <a:ext uri="{FF2B5EF4-FFF2-40B4-BE49-F238E27FC236}">
                <a16:creationId xmlns:a16="http://schemas.microsoft.com/office/drawing/2014/main" id="{CFF5FBF0-ECC2-4866-AB16-15D75E27E04C}"/>
              </a:ext>
            </a:extLst>
          </p:cNvPr>
          <p:cNvSpPr/>
          <p:nvPr/>
        </p:nvSpPr>
        <p:spPr>
          <a:xfrm>
            <a:off x="6432092" y="37685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1" name="Rectangle 33">
            <a:extLst>
              <a:ext uri="{FF2B5EF4-FFF2-40B4-BE49-F238E27FC236}">
                <a16:creationId xmlns:a16="http://schemas.microsoft.com/office/drawing/2014/main" id="{D91B5717-C93D-4351-BB74-1CE9B1E360C9}"/>
              </a:ext>
            </a:extLst>
          </p:cNvPr>
          <p:cNvSpPr/>
          <p:nvPr/>
        </p:nvSpPr>
        <p:spPr>
          <a:xfrm>
            <a:off x="6432091" y="4566702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2" name="Rectangle 34">
            <a:extLst>
              <a:ext uri="{FF2B5EF4-FFF2-40B4-BE49-F238E27FC236}">
                <a16:creationId xmlns:a16="http://schemas.microsoft.com/office/drawing/2014/main" id="{5DA90DA9-9C2C-40DE-BA28-90408AC4000B}"/>
              </a:ext>
            </a:extLst>
          </p:cNvPr>
          <p:cNvSpPr/>
          <p:nvPr/>
        </p:nvSpPr>
        <p:spPr>
          <a:xfrm>
            <a:off x="6432092" y="4895189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FA10AB-3F2A-47FB-BC9B-EC8D1725E110}"/>
              </a:ext>
            </a:extLst>
          </p:cNvPr>
          <p:cNvSpPr/>
          <p:nvPr/>
        </p:nvSpPr>
        <p:spPr>
          <a:xfrm>
            <a:off x="5525814" y="3664508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877A9D-7969-4DEA-8DF3-A31FFCB2F5D7}"/>
              </a:ext>
            </a:extLst>
          </p:cNvPr>
          <p:cNvSpPr/>
          <p:nvPr/>
        </p:nvSpPr>
        <p:spPr>
          <a:xfrm>
            <a:off x="5608368" y="2596383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DDA060A-9BC2-42C0-BFF1-733FDF51BF46}"/>
              </a:ext>
            </a:extLst>
          </p:cNvPr>
          <p:cNvSpPr/>
          <p:nvPr/>
        </p:nvSpPr>
        <p:spPr>
          <a:xfrm>
            <a:off x="5668481" y="4791186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871A3E-29C9-4E05-8150-E1CA6F3B55DA}"/>
              </a:ext>
            </a:extLst>
          </p:cNvPr>
          <p:cNvSpPr/>
          <p:nvPr/>
        </p:nvSpPr>
        <p:spPr>
          <a:xfrm>
            <a:off x="749076" y="4791186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D7C18BB-9E3F-4A30-B96D-38A387E4773C}"/>
              </a:ext>
            </a:extLst>
          </p:cNvPr>
          <p:cNvSpPr/>
          <p:nvPr/>
        </p:nvSpPr>
        <p:spPr>
          <a:xfrm>
            <a:off x="843653" y="3664508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92E86EB-DF8C-427D-A60E-B0E0D541048A}"/>
              </a:ext>
            </a:extLst>
          </p:cNvPr>
          <p:cNvSpPr/>
          <p:nvPr/>
        </p:nvSpPr>
        <p:spPr>
          <a:xfrm>
            <a:off x="778731" y="2596383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8A903078-29D5-4428-A649-21C77063E1F1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">
            <a:extLst>
              <a:ext uri="{FF2B5EF4-FFF2-40B4-BE49-F238E27FC236}">
                <a16:creationId xmlns:a16="http://schemas.microsoft.com/office/drawing/2014/main" id="{65D88B05-CA2F-4966-84BA-F94E9F6B2A3E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8390A-AA8C-4F4D-9B1C-1D4D4F7C3D1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A5A8C16-5FCD-4482-8251-29192724864F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C88470B-817B-4BC4-B68B-EBB698EF39EF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5" name="Rectangle 44">
            <a:extLst>
              <a:ext uri="{FF2B5EF4-FFF2-40B4-BE49-F238E27FC236}">
                <a16:creationId xmlns:a16="http://schemas.microsoft.com/office/drawing/2014/main" id="{D618A8BD-CC1F-4A7E-AA3C-5C6DD113B3BF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6" name="Shape 2944">
            <a:extLst>
              <a:ext uri="{FF2B5EF4-FFF2-40B4-BE49-F238E27FC236}">
                <a16:creationId xmlns:a16="http://schemas.microsoft.com/office/drawing/2014/main" id="{ED076BCF-7782-40EC-863D-EA9C280925D0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5F86EA8-1891-46D4-A0F9-A8AF3D27FD9A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E3B97C27-A7FD-4A4C-8E81-2A2D567A9268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9" name="Shape 2852">
            <a:extLst>
              <a:ext uri="{FF2B5EF4-FFF2-40B4-BE49-F238E27FC236}">
                <a16:creationId xmlns:a16="http://schemas.microsoft.com/office/drawing/2014/main" id="{D7FD54FD-E85F-4CAD-9284-31D15EFD8EC9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B40C739-233F-4288-B875-76E8F29F8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EEF58F6A-E7F4-4938-AE68-BB44802D1A0B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FD6C128C-DAAE-400C-B43D-AAB15B2E75D1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D77EB-0805-49FE-8CF8-4D30A67407F3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104EF08-8DBE-46E7-BDC1-D061B5ABC083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4EF059-1E10-458F-A293-068A7D58598E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F562FDA2-598A-4E89-9665-8FD7747BD66A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1" name="Shape 2944">
            <a:extLst>
              <a:ext uri="{FF2B5EF4-FFF2-40B4-BE49-F238E27FC236}">
                <a16:creationId xmlns:a16="http://schemas.microsoft.com/office/drawing/2014/main" id="{F07BA61F-34C1-42E4-895C-5AFC929E1508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48556B8D-2ED6-4EB8-A742-9E3391061E00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3" name="Rectangle 55">
            <a:extLst>
              <a:ext uri="{FF2B5EF4-FFF2-40B4-BE49-F238E27FC236}">
                <a16:creationId xmlns:a16="http://schemas.microsoft.com/office/drawing/2014/main" id="{26F18837-FE28-493C-99C3-9731E2EB7F2C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4" name="Shape 2852">
            <a:extLst>
              <a:ext uri="{FF2B5EF4-FFF2-40B4-BE49-F238E27FC236}">
                <a16:creationId xmlns:a16="http://schemas.microsoft.com/office/drawing/2014/main" id="{9E052601-9634-47E3-94BB-27B465662A5A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1">
            <a:extLst>
              <a:ext uri="{FF2B5EF4-FFF2-40B4-BE49-F238E27FC236}">
                <a16:creationId xmlns:a16="http://schemas.microsoft.com/office/drawing/2014/main" id="{BAD9DD1A-CCDD-467B-B818-F624EED47F95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/>
      </p:sp>
      <p:sp>
        <p:nvSpPr>
          <p:cNvPr id="13" name="Drawing 2">
            <a:extLst>
              <a:ext uri="{FF2B5EF4-FFF2-40B4-BE49-F238E27FC236}">
                <a16:creationId xmlns:a16="http://schemas.microsoft.com/office/drawing/2014/main" id="{A1BC2EE1-E582-4C91-92B9-3B9C4656B57F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688E16E7-7270-4268-B2FD-78C4114B1339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C1EC82-2B97-485F-808B-7A83537806E0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5F440C9B-4449-42F3-B217-B6534D16BA28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8936A07-0018-4D83-8906-3B64B6314FE6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9" name="Rectangle 44">
            <a:extLst>
              <a:ext uri="{FF2B5EF4-FFF2-40B4-BE49-F238E27FC236}">
                <a16:creationId xmlns:a16="http://schemas.microsoft.com/office/drawing/2014/main" id="{D379123A-A082-4BE1-9B1A-809F20E322B2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0" name="Shape 2944">
            <a:extLst>
              <a:ext uri="{FF2B5EF4-FFF2-40B4-BE49-F238E27FC236}">
                <a16:creationId xmlns:a16="http://schemas.microsoft.com/office/drawing/2014/main" id="{391F830E-21E6-48E0-A626-CDC4533F7DD6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8D3CB47C-F36A-4F29-BDE3-0C1B435A00BD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BCC3BC52-3068-411F-A9B5-1DC73E388030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3" name="Shape 2852">
            <a:extLst>
              <a:ext uri="{FF2B5EF4-FFF2-40B4-BE49-F238E27FC236}">
                <a16:creationId xmlns:a16="http://schemas.microsoft.com/office/drawing/2014/main" id="{254900E5-8914-4D70-96F3-007F1241C1D6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35F9F-1101-4D50-AA84-3A1394DA6895}"/>
              </a:ext>
            </a:extLst>
          </p:cNvPr>
          <p:cNvSpPr txBox="1"/>
          <p:nvPr/>
        </p:nvSpPr>
        <p:spPr>
          <a:xfrm>
            <a:off x="598590" y="371100"/>
            <a:ext cx="716189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CF40B-B08E-4C56-A5D7-A359F8370E1F}"/>
              </a:ext>
            </a:extLst>
          </p:cNvPr>
          <p:cNvSpPr txBox="1"/>
          <p:nvPr/>
        </p:nvSpPr>
        <p:spPr>
          <a:xfrm>
            <a:off x="2840247" y="2266168"/>
            <a:ext cx="19696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4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24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24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2400" b="1" i="1" dirty="0">
              <a:solidFill>
                <a:srgbClr val="568ae0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62AAABF-FC29-44D6-B4B8-787D5103A005}"/>
              </a:ext>
            </a:extLst>
          </p:cNvPr>
          <p:cNvSpPr/>
          <p:nvPr/>
        </p:nvSpPr>
        <p:spPr>
          <a:xfrm>
            <a:off x="695326" y="2266168"/>
            <a:ext cx="273427" cy="2734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2A8E4-E140-4876-A202-3302CDA18132}"/>
              </a:ext>
            </a:extLst>
          </p:cNvPr>
          <p:cNvSpPr txBox="1"/>
          <p:nvPr/>
        </p:nvSpPr>
        <p:spPr>
          <a:xfrm>
            <a:off x="1097469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19" name="7 CuadroTexto">
            <a:extLst>
              <a:ext uri="{FF2B5EF4-FFF2-40B4-BE49-F238E27FC236}">
                <a16:creationId xmlns:a16="http://schemas.microsoft.com/office/drawing/2014/main" id="{B01BB120-E424-41DB-A043-2DC77FD8128A}"/>
              </a:ext>
            </a:extLst>
          </p:cNvPr>
          <p:cNvSpPr txBox="1"/>
          <p:nvPr/>
        </p:nvSpPr>
        <p:spPr>
          <a:xfrm>
            <a:off x="695325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568ae0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rgbClr val="568ae0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rgbClr val="568ae0"/>
              </a:solidFill>
              <a:ea typeface="PT Sans" panose="020B05030202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ED1D7-8E58-4AAE-87D1-2EB5ECFA59B3}"/>
              </a:ext>
            </a:extLst>
          </p:cNvPr>
          <p:cNvSpPr txBox="1"/>
          <p:nvPr/>
        </p:nvSpPr>
        <p:spPr>
          <a:xfrm>
            <a:off x="7094195" y="2266168"/>
            <a:ext cx="18858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4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24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24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2400" b="1" i="1" dirty="0">
              <a:solidFill>
                <a:srgbClr val="568ae0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A63A32-C341-44A6-9C99-3F9498E90184}"/>
              </a:ext>
            </a:extLst>
          </p:cNvPr>
          <p:cNvSpPr/>
          <p:nvPr/>
        </p:nvSpPr>
        <p:spPr>
          <a:xfrm>
            <a:off x="4949274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6A66A5-C9A1-4322-954B-24DABAD3DCD0}"/>
              </a:ext>
            </a:extLst>
          </p:cNvPr>
          <p:cNvSpPr txBox="1"/>
          <p:nvPr/>
        </p:nvSpPr>
        <p:spPr>
          <a:xfrm>
            <a:off x="5351418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23" name="7 CuadroTexto">
            <a:extLst>
              <a:ext uri="{FF2B5EF4-FFF2-40B4-BE49-F238E27FC236}">
                <a16:creationId xmlns:a16="http://schemas.microsoft.com/office/drawing/2014/main" id="{8EDECC37-B4DD-4701-A61B-DFAF06C8CFD4}"/>
              </a:ext>
            </a:extLst>
          </p:cNvPr>
          <p:cNvSpPr txBox="1"/>
          <p:nvPr/>
        </p:nvSpPr>
        <p:spPr>
          <a:xfrm>
            <a:off x="4949274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568ae0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rgbClr val="568ae0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rgbClr val="568ae0"/>
              </a:solidFill>
              <a:ea typeface="PT Sans" panose="020B0503020203020204" pitchFamily="34" charset="0"/>
            </a:endParaRPr>
          </a:p>
        </p:txBody>
      </p:sp>
      <p:graphicFrame>
        <p:nvGraphicFramePr>
          <p:cNvPr id="24" name="Chart 11">
            <a:extLst>
              <a:ext uri="{FF2B5EF4-FFF2-40B4-BE49-F238E27FC236}">
                <a16:creationId xmlns:a16="http://schemas.microsoft.com/office/drawing/2014/main" id="{709B8348-4469-40B6-9651-B633E907F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748780"/>
              </p:ext>
            </p:extLst>
          </p:nvPr>
        </p:nvGraphicFramePr>
        <p:xfrm>
          <a:off x="695325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716512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716512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356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47673"/>
              </p:ext>
            </p:extLst>
          </p:nvPr>
        </p:nvGraphicFramePr>
        <p:xfrm>
          <a:off x="623888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52795" y="3047910"/>
            <a:ext cx="498534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84494"/>
              </p:ext>
            </p:extLst>
          </p:nvPr>
        </p:nvGraphicFramePr>
        <p:xfrm>
          <a:off x="3970316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704032" y="3047910"/>
            <a:ext cx="48891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166954"/>
              </p:ext>
            </p:extLst>
          </p:nvPr>
        </p:nvGraphicFramePr>
        <p:xfrm>
          <a:off x="7250573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84288" y="3047910"/>
            <a:ext cx="48891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rawing 58">
            <a:extLst>
              <a:ext uri="{FF2B5EF4-FFF2-40B4-BE49-F238E27FC236}">
                <a16:creationId xmlns:a16="http://schemas.microsoft.com/office/drawing/2014/main" id="{3EDAB4AA-4583-4497-A873-1D3E82114216}"/>
              </a:ext>
            </a:extLst>
          </p:cNvPr>
          <p:cNvSpPr/>
          <p:nvPr/>
        </p:nvSpPr>
        <p:spPr>
          <a:xfrm>
            <a:off x="8016350" y="5329706"/>
            <a:ext cx="689505" cy="709280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A392B593-E824-4D0A-808B-0568C8003186}"/>
              </a:ext>
            </a:extLst>
          </p:cNvPr>
          <p:cNvSpPr/>
          <p:nvPr/>
        </p:nvSpPr>
        <p:spPr>
          <a:xfrm>
            <a:off x="4353062" y="4589099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Drawing 54">
            <a:extLst>
              <a:ext uri="{FF2B5EF4-FFF2-40B4-BE49-F238E27FC236}">
                <a16:creationId xmlns:a16="http://schemas.microsoft.com/office/drawing/2014/main" id="{DDC53180-8503-4AAA-9F68-A31D3C45D0F2}"/>
              </a:ext>
            </a:extLst>
          </p:cNvPr>
          <p:cNvSpPr/>
          <p:nvPr/>
        </p:nvSpPr>
        <p:spPr>
          <a:xfrm>
            <a:off x="641641" y="3892792"/>
            <a:ext cx="711094" cy="711093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Drawing 51">
            <a:extLst>
              <a:ext uri="{FF2B5EF4-FFF2-40B4-BE49-F238E27FC236}">
                <a16:creationId xmlns:a16="http://schemas.microsoft.com/office/drawing/2014/main" id="{2FC30D7A-8FFE-4A7A-AA4A-00A0683A00E3}"/>
              </a:ext>
            </a:extLst>
          </p:cNvPr>
          <p:cNvSpPr/>
          <p:nvPr/>
        </p:nvSpPr>
        <p:spPr>
          <a:xfrm>
            <a:off x="7979542" y="3817563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Drawing 48">
            <a:extLst>
              <a:ext uri="{FF2B5EF4-FFF2-40B4-BE49-F238E27FC236}">
                <a16:creationId xmlns:a16="http://schemas.microsoft.com/office/drawing/2014/main" id="{93747579-AF65-466A-B9E4-5C8AD8847131}"/>
              </a:ext>
            </a:extLst>
          </p:cNvPr>
          <p:cNvSpPr/>
          <p:nvPr/>
        </p:nvSpPr>
        <p:spPr>
          <a:xfrm>
            <a:off x="4353062" y="3068913"/>
            <a:ext cx="689505" cy="693776"/>
          </a:xfrm>
          <a:custGeom>
            <a:avLst/>
            <a:gdLst>
              <a:gd name="connsiteX0" fmla="*/ 689505 w 689505"/>
              <a:gd name="connsiteY0" fmla="*/ 349224 h 693776"/>
              <a:gd name="connsiteX1" fmla="*/ 672278 w 689505"/>
              <a:gd name="connsiteY1" fmla="*/ 415094 h 693776"/>
              <a:gd name="connsiteX2" fmla="*/ 648970 w 689505"/>
              <a:gd name="connsiteY2" fmla="*/ 476911 h 693776"/>
              <a:gd name="connsiteX3" fmla="*/ 635796 w 689505"/>
              <a:gd name="connsiteY3" fmla="*/ 545821 h 693776"/>
              <a:gd name="connsiteX4" fmla="*/ 581073 w 689505"/>
              <a:gd name="connsiteY4" fmla="*/ 588384 h 693776"/>
              <a:gd name="connsiteX5" fmla="*/ 525336 w 689505"/>
              <a:gd name="connsiteY5" fmla="*/ 623852 h 693776"/>
              <a:gd name="connsiteX6" fmla="*/ 470613 w 689505"/>
              <a:gd name="connsiteY6" fmla="*/ 659321 h 693776"/>
              <a:gd name="connsiteX7" fmla="*/ 407783 w 689505"/>
              <a:gd name="connsiteY7" fmla="*/ 680602 h 693776"/>
              <a:gd name="connsiteX8" fmla="*/ 341913 w 689505"/>
              <a:gd name="connsiteY8" fmla="*/ 693776 h 693776"/>
              <a:gd name="connsiteX9" fmla="*/ 276042 w 689505"/>
              <a:gd name="connsiteY9" fmla="*/ 676549 h 693776"/>
              <a:gd name="connsiteX10" fmla="*/ 213212 w 689505"/>
              <a:gd name="connsiteY10" fmla="*/ 657294 h 693776"/>
              <a:gd name="connsiteX11" fmla="*/ 150382 w 689505"/>
              <a:gd name="connsiteY11" fmla="*/ 633986 h 693776"/>
              <a:gd name="connsiteX12" fmla="*/ 99713 w 689505"/>
              <a:gd name="connsiteY12" fmla="*/ 589397 h 693776"/>
              <a:gd name="connsiteX13" fmla="*/ 61204 w 689505"/>
              <a:gd name="connsiteY13" fmla="*/ 534674 h 693776"/>
              <a:gd name="connsiteX14" fmla="*/ 32829 w 689505"/>
              <a:gd name="connsiteY14" fmla="*/ 475897 h 693776"/>
              <a:gd name="connsiteX15" fmla="*/ 9521 w 689505"/>
              <a:gd name="connsiteY15" fmla="*/ 414081 h 693776"/>
              <a:gd name="connsiteX16" fmla="*/ 400 w 689505"/>
              <a:gd name="connsiteY16" fmla="*/ 349224 h 693776"/>
              <a:gd name="connsiteX17" fmla="*/ 3441 w 689505"/>
              <a:gd name="connsiteY17" fmla="*/ 282340 h 693776"/>
              <a:gd name="connsiteX18" fmla="*/ 33842 w 689505"/>
              <a:gd name="connsiteY18" fmla="*/ 222550 h 693776"/>
              <a:gd name="connsiteX19" fmla="*/ 61204 w 689505"/>
              <a:gd name="connsiteY19" fmla="*/ 161747 h 693776"/>
              <a:gd name="connsiteX20" fmla="*/ 99713 w 689505"/>
              <a:gd name="connsiteY20" fmla="*/ 108037 h 693776"/>
              <a:gd name="connsiteX21" fmla="*/ 149369 w 689505"/>
              <a:gd name="connsiteY21" fmla="*/ 62434 h 693776"/>
              <a:gd name="connsiteX22" fmla="*/ 207132 w 689505"/>
              <a:gd name="connsiteY22" fmla="*/ 26966 h 693776"/>
              <a:gd name="connsiteX23" fmla="*/ 271989 w 689505"/>
              <a:gd name="connsiteY23" fmla="*/ 6698 h 693776"/>
              <a:gd name="connsiteX24" fmla="*/ 339886 w 689505"/>
              <a:gd name="connsiteY24" fmla="*/ 13792 h 693776"/>
              <a:gd name="connsiteX25" fmla="*/ 408796 w 689505"/>
              <a:gd name="connsiteY25" fmla="*/ 618 h 693776"/>
              <a:gd name="connsiteX26" fmla="*/ 472640 w 689505"/>
              <a:gd name="connsiteY26" fmla="*/ 26966 h 693776"/>
              <a:gd name="connsiteX27" fmla="*/ 524323 w 689505"/>
              <a:gd name="connsiteY27" fmla="*/ 71555 h 693776"/>
              <a:gd name="connsiteX28" fmla="*/ 582086 w 689505"/>
              <a:gd name="connsiteY28" fmla="*/ 106010 h 693776"/>
              <a:gd name="connsiteX29" fmla="*/ 627689 w 689505"/>
              <a:gd name="connsiteY29" fmla="*/ 155666 h 693776"/>
              <a:gd name="connsiteX30" fmla="*/ 661130 w 689505"/>
              <a:gd name="connsiteY30" fmla="*/ 215456 h 693776"/>
              <a:gd name="connsiteX31" fmla="*/ 665184 w 689505"/>
              <a:gd name="connsiteY31" fmla="*/ 283353 h 693776"/>
              <a:gd name="connsiteX32" fmla="*/ 689505 w 689505"/>
              <a:gd name="connsiteY32" fmla="*/ 349224 h 6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9505" h="693776">
                <a:moveTo>
                  <a:pt x="689505" y="349224"/>
                </a:moveTo>
                <a:cubicBezTo>
                  <a:pt x="689505" y="372532"/>
                  <a:pt x="677345" y="393813"/>
                  <a:pt x="672278" y="415094"/>
                </a:cubicBezTo>
                <a:cubicBezTo>
                  <a:pt x="668224" y="437389"/>
                  <a:pt x="657077" y="456643"/>
                  <a:pt x="648970" y="476911"/>
                </a:cubicBezTo>
                <a:cubicBezTo>
                  <a:pt x="639849" y="498192"/>
                  <a:pt x="647956" y="527580"/>
                  <a:pt x="635796" y="545821"/>
                </a:cubicBezTo>
                <a:cubicBezTo>
                  <a:pt x="623635" y="565076"/>
                  <a:pt x="596274" y="573183"/>
                  <a:pt x="581073" y="588384"/>
                </a:cubicBezTo>
                <a:cubicBezTo>
                  <a:pt x="564858" y="604598"/>
                  <a:pt x="543577" y="610678"/>
                  <a:pt x="525336" y="623852"/>
                </a:cubicBezTo>
                <a:cubicBezTo>
                  <a:pt x="507095" y="636013"/>
                  <a:pt x="490881" y="651214"/>
                  <a:pt x="470613" y="659321"/>
                </a:cubicBezTo>
                <a:cubicBezTo>
                  <a:pt x="450345" y="667428"/>
                  <a:pt x="430078" y="676549"/>
                  <a:pt x="407783" y="680602"/>
                </a:cubicBezTo>
                <a:cubicBezTo>
                  <a:pt x="386502" y="684656"/>
                  <a:pt x="364207" y="693776"/>
                  <a:pt x="341913" y="693776"/>
                </a:cubicBezTo>
                <a:cubicBezTo>
                  <a:pt x="318605" y="693776"/>
                  <a:pt x="298337" y="680602"/>
                  <a:pt x="276042" y="676549"/>
                </a:cubicBezTo>
                <a:cubicBezTo>
                  <a:pt x="253748" y="672495"/>
                  <a:pt x="233480" y="665401"/>
                  <a:pt x="213212" y="657294"/>
                </a:cubicBezTo>
                <a:cubicBezTo>
                  <a:pt x="191931" y="648174"/>
                  <a:pt x="168623" y="646147"/>
                  <a:pt x="150382" y="633986"/>
                </a:cubicBezTo>
                <a:cubicBezTo>
                  <a:pt x="131128" y="621826"/>
                  <a:pt x="115927" y="605611"/>
                  <a:pt x="99713" y="589397"/>
                </a:cubicBezTo>
                <a:cubicBezTo>
                  <a:pt x="83498" y="573183"/>
                  <a:pt x="74378" y="552915"/>
                  <a:pt x="61204" y="534674"/>
                </a:cubicBezTo>
                <a:cubicBezTo>
                  <a:pt x="49043" y="516433"/>
                  <a:pt x="40936" y="496165"/>
                  <a:pt x="32829" y="475897"/>
                </a:cubicBezTo>
                <a:cubicBezTo>
                  <a:pt x="24722" y="455630"/>
                  <a:pt x="14588" y="436375"/>
                  <a:pt x="9521" y="414081"/>
                </a:cubicBezTo>
                <a:cubicBezTo>
                  <a:pt x="4454" y="392799"/>
                  <a:pt x="400" y="371518"/>
                  <a:pt x="400" y="349224"/>
                </a:cubicBezTo>
                <a:cubicBezTo>
                  <a:pt x="400" y="325916"/>
                  <a:pt x="-1626" y="303621"/>
                  <a:pt x="3441" y="282340"/>
                </a:cubicBezTo>
                <a:cubicBezTo>
                  <a:pt x="7494" y="260045"/>
                  <a:pt x="25735" y="242818"/>
                  <a:pt x="33842" y="222550"/>
                </a:cubicBezTo>
                <a:cubicBezTo>
                  <a:pt x="42963" y="201269"/>
                  <a:pt x="48030" y="181001"/>
                  <a:pt x="61204" y="161747"/>
                </a:cubicBezTo>
                <a:cubicBezTo>
                  <a:pt x="73364" y="142492"/>
                  <a:pt x="84512" y="124251"/>
                  <a:pt x="99713" y="108037"/>
                </a:cubicBezTo>
                <a:cubicBezTo>
                  <a:pt x="115927" y="91823"/>
                  <a:pt x="130114" y="74595"/>
                  <a:pt x="149369" y="62434"/>
                </a:cubicBezTo>
                <a:cubicBezTo>
                  <a:pt x="167610" y="50274"/>
                  <a:pt x="186864" y="36086"/>
                  <a:pt x="207132" y="26966"/>
                </a:cubicBezTo>
                <a:cubicBezTo>
                  <a:pt x="227400" y="18859"/>
                  <a:pt x="249694" y="10751"/>
                  <a:pt x="271989" y="6698"/>
                </a:cubicBezTo>
                <a:cubicBezTo>
                  <a:pt x="293270" y="2644"/>
                  <a:pt x="317591" y="13792"/>
                  <a:pt x="339886" y="13792"/>
                </a:cubicBezTo>
                <a:cubicBezTo>
                  <a:pt x="363194" y="13792"/>
                  <a:pt x="387515" y="-3436"/>
                  <a:pt x="408796" y="618"/>
                </a:cubicBezTo>
                <a:cubicBezTo>
                  <a:pt x="431091" y="4671"/>
                  <a:pt x="452372" y="18859"/>
                  <a:pt x="472640" y="26966"/>
                </a:cubicBezTo>
                <a:cubicBezTo>
                  <a:pt x="493921" y="36086"/>
                  <a:pt x="506082" y="59394"/>
                  <a:pt x="524323" y="71555"/>
                </a:cubicBezTo>
                <a:cubicBezTo>
                  <a:pt x="543577" y="83716"/>
                  <a:pt x="565872" y="89796"/>
                  <a:pt x="582086" y="106010"/>
                </a:cubicBezTo>
                <a:cubicBezTo>
                  <a:pt x="598300" y="122224"/>
                  <a:pt x="615528" y="137425"/>
                  <a:pt x="627689" y="155666"/>
                </a:cubicBezTo>
                <a:cubicBezTo>
                  <a:pt x="639849" y="173907"/>
                  <a:pt x="652010" y="194175"/>
                  <a:pt x="661130" y="215456"/>
                </a:cubicBezTo>
                <a:cubicBezTo>
                  <a:pt x="669238" y="235724"/>
                  <a:pt x="661130" y="261059"/>
                  <a:pt x="665184" y="283353"/>
                </a:cubicBezTo>
                <a:cubicBezTo>
                  <a:pt x="671264" y="305648"/>
                  <a:pt x="689505" y="325916"/>
                  <a:pt x="689505" y="349224"/>
                </a:cubicBezTo>
                <a:close/>
              </a:path>
            </a:pathLst>
          </a:custGeom>
          <a:solidFill>
            <a:schemeClr val="tx1"/>
          </a:solidFill>
          <a:ln w="10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1F92EEC4-67BE-428C-AA32-0284C4178D86}"/>
              </a:ext>
            </a:extLst>
          </p:cNvPr>
          <p:cNvSpPr/>
          <p:nvPr/>
        </p:nvSpPr>
        <p:spPr>
          <a:xfrm>
            <a:off x="634568" y="2381055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BAC18C-AA62-4202-9F2A-D72911D91C0D}"/>
              </a:ext>
            </a:extLst>
          </p:cNvPr>
          <p:cNvSpPr txBox="1">
            <a:spLocks/>
          </p:cNvSpPr>
          <p:nvPr/>
        </p:nvSpPr>
        <p:spPr>
          <a:xfrm>
            <a:off x="5081907" y="346670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BEFABCD-DA7B-4FB9-847E-03BB85C0D44F}"/>
              </a:ext>
            </a:extLst>
          </p:cNvPr>
          <p:cNvSpPr/>
          <p:nvPr/>
        </p:nvSpPr>
        <p:spPr>
          <a:xfrm>
            <a:off x="5081907" y="3197234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26160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4000021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5542040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4791342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2563135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410918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38175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tx1"/>
                </a:solidFill>
              </a:rPr>
              <a:t>This is your</a:t>
            </a:r>
          </a:p>
          <a:p>
            <a:r>
              <a:rPr lang="en-US" i="1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C8F30C7-E406-4B51-870E-B7F454572A41}"/>
              </a:ext>
            </a:extLst>
          </p:cNvPr>
          <p:cNvSpPr/>
          <p:nvPr/>
        </p:nvSpPr>
        <p:spPr>
          <a:xfrm>
            <a:off x="1405328" y="2512481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C56C0DF-35A0-4050-B870-281E7DC78F93}"/>
              </a:ext>
            </a:extLst>
          </p:cNvPr>
          <p:cNvSpPr txBox="1">
            <a:spLocks/>
          </p:cNvSpPr>
          <p:nvPr/>
        </p:nvSpPr>
        <p:spPr>
          <a:xfrm>
            <a:off x="1405328" y="2781950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72A776DF-A4E2-4D67-9714-39BAD9000360}"/>
              </a:ext>
            </a:extLst>
          </p:cNvPr>
          <p:cNvSpPr/>
          <p:nvPr/>
        </p:nvSpPr>
        <p:spPr>
          <a:xfrm>
            <a:off x="8758485" y="3951962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0FF30AC0-FE93-46BA-951E-BF87132EC873}"/>
              </a:ext>
            </a:extLst>
          </p:cNvPr>
          <p:cNvSpPr txBox="1">
            <a:spLocks/>
          </p:cNvSpPr>
          <p:nvPr/>
        </p:nvSpPr>
        <p:spPr>
          <a:xfrm>
            <a:off x="8758485" y="422143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7D39F51-46EF-41EC-94E3-6430B8308805}"/>
              </a:ext>
            </a:extLst>
          </p:cNvPr>
          <p:cNvSpPr txBox="1">
            <a:spLocks/>
          </p:cNvSpPr>
          <p:nvPr/>
        </p:nvSpPr>
        <p:spPr>
          <a:xfrm>
            <a:off x="5081907" y="497859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A01891D8-475C-4102-84F6-6973828CB0C8}"/>
              </a:ext>
            </a:extLst>
          </p:cNvPr>
          <p:cNvSpPr/>
          <p:nvPr/>
        </p:nvSpPr>
        <p:spPr>
          <a:xfrm>
            <a:off x="5081907" y="4709129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5BCAF180-8D5E-42C9-B7B0-DBC61568609A}"/>
              </a:ext>
            </a:extLst>
          </p:cNvPr>
          <p:cNvSpPr/>
          <p:nvPr/>
        </p:nvSpPr>
        <p:spPr>
          <a:xfrm>
            <a:off x="1405328" y="4026971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7066883B-B248-4826-9600-DA19F1881EDD}"/>
              </a:ext>
            </a:extLst>
          </p:cNvPr>
          <p:cNvSpPr txBox="1">
            <a:spLocks/>
          </p:cNvSpPr>
          <p:nvPr/>
        </p:nvSpPr>
        <p:spPr>
          <a:xfrm>
            <a:off x="1405328" y="4296440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7" name="Rectangle 62">
            <a:extLst>
              <a:ext uri="{FF2B5EF4-FFF2-40B4-BE49-F238E27FC236}">
                <a16:creationId xmlns:a16="http://schemas.microsoft.com/office/drawing/2014/main" id="{186E6EC7-241F-433D-8BB8-B84974B37936}"/>
              </a:ext>
            </a:extLst>
          </p:cNvPr>
          <p:cNvSpPr/>
          <p:nvPr/>
        </p:nvSpPr>
        <p:spPr>
          <a:xfrm>
            <a:off x="8758485" y="5463857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60C081EA-FE2E-4C15-B17F-9B4CD83B67A5}"/>
              </a:ext>
            </a:extLst>
          </p:cNvPr>
          <p:cNvSpPr txBox="1">
            <a:spLocks/>
          </p:cNvSpPr>
          <p:nvPr/>
        </p:nvSpPr>
        <p:spPr>
          <a:xfrm>
            <a:off x="8758485" y="573332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Chart 2">
            <a:extLst>
              <a:ext uri="{FF2B5EF4-FFF2-40B4-BE49-F238E27FC236}">
                <a16:creationId xmlns:a16="http://schemas.microsoft.com/office/drawing/2014/main" id="{DE6560CC-E251-4A6C-AEB4-2DC4D19E78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328508"/>
              </p:ext>
            </p:extLst>
          </p:nvPr>
        </p:nvGraphicFramePr>
        <p:xfrm>
          <a:off x="5829300" y="2169905"/>
          <a:ext cx="5125042" cy="376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5" name="TextBox 184">
            <a:extLst>
              <a:ext uri="{FF2B5EF4-FFF2-40B4-BE49-F238E27FC236}">
                <a16:creationId xmlns:a16="http://schemas.microsoft.com/office/drawing/2014/main" id="{727DC392-4704-4559-95AF-4A6917A497CC}"/>
              </a:ext>
            </a:extLst>
          </p:cNvPr>
          <p:cNvSpPr txBox="1"/>
          <p:nvPr/>
        </p:nvSpPr>
        <p:spPr>
          <a:xfrm>
            <a:off x="1449883" y="3403835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186" name="Rectangle 7">
            <a:extLst>
              <a:ext uri="{FF2B5EF4-FFF2-40B4-BE49-F238E27FC236}">
                <a16:creationId xmlns:a16="http://schemas.microsoft.com/office/drawing/2014/main" id="{563E2712-3B35-40BA-948C-F29BCE765E61}"/>
              </a:ext>
            </a:extLst>
          </p:cNvPr>
          <p:cNvSpPr/>
          <p:nvPr/>
        </p:nvSpPr>
        <p:spPr>
          <a:xfrm>
            <a:off x="1449881" y="3642981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568ae0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87" name="Rectangle 8">
            <a:extLst>
              <a:ext uri="{FF2B5EF4-FFF2-40B4-BE49-F238E27FC236}">
                <a16:creationId xmlns:a16="http://schemas.microsoft.com/office/drawing/2014/main" id="{601529AF-97AE-4C58-A5D7-94A27F5FAE16}"/>
              </a:ext>
            </a:extLst>
          </p:cNvPr>
          <p:cNvSpPr/>
          <p:nvPr/>
        </p:nvSpPr>
        <p:spPr>
          <a:xfrm>
            <a:off x="695325" y="3403836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A408FA3-221C-41D8-B62E-09EC7165DCBF}"/>
              </a:ext>
            </a:extLst>
          </p:cNvPr>
          <p:cNvSpPr txBox="1"/>
          <p:nvPr/>
        </p:nvSpPr>
        <p:spPr>
          <a:xfrm>
            <a:off x="805053" y="357135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0239084-1575-4BFF-A1E4-A9B9A65E4071}"/>
              </a:ext>
            </a:extLst>
          </p:cNvPr>
          <p:cNvSpPr txBox="1"/>
          <p:nvPr/>
        </p:nvSpPr>
        <p:spPr>
          <a:xfrm>
            <a:off x="1449883" y="5291384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190" name="Rectangle 11">
            <a:extLst>
              <a:ext uri="{FF2B5EF4-FFF2-40B4-BE49-F238E27FC236}">
                <a16:creationId xmlns:a16="http://schemas.microsoft.com/office/drawing/2014/main" id="{77E7CD51-DD24-4F4E-903D-0AE43C05EBF0}"/>
              </a:ext>
            </a:extLst>
          </p:cNvPr>
          <p:cNvSpPr/>
          <p:nvPr/>
        </p:nvSpPr>
        <p:spPr>
          <a:xfrm>
            <a:off x="1449881" y="5530530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568ae0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91" name="Rectangle 12">
            <a:extLst>
              <a:ext uri="{FF2B5EF4-FFF2-40B4-BE49-F238E27FC236}">
                <a16:creationId xmlns:a16="http://schemas.microsoft.com/office/drawing/2014/main" id="{8376FF7F-15B7-441A-92FF-E6625F1A396A}"/>
              </a:ext>
            </a:extLst>
          </p:cNvPr>
          <p:cNvSpPr/>
          <p:nvPr/>
        </p:nvSpPr>
        <p:spPr>
          <a:xfrm>
            <a:off x="695325" y="5285557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EC61060-D3F2-4DEA-8839-6A0B092450F0}"/>
              </a:ext>
            </a:extLst>
          </p:cNvPr>
          <p:cNvSpPr txBox="1"/>
          <p:nvPr/>
        </p:nvSpPr>
        <p:spPr>
          <a:xfrm>
            <a:off x="805053" y="5453071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1A25757-50A3-4243-B3F3-9E0D090574BE}"/>
              </a:ext>
            </a:extLst>
          </p:cNvPr>
          <p:cNvSpPr txBox="1"/>
          <p:nvPr/>
        </p:nvSpPr>
        <p:spPr>
          <a:xfrm>
            <a:off x="1449882" y="434760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568ae0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94" name="Rectangle 15">
            <a:extLst>
              <a:ext uri="{FF2B5EF4-FFF2-40B4-BE49-F238E27FC236}">
                <a16:creationId xmlns:a16="http://schemas.microsoft.com/office/drawing/2014/main" id="{38F6BD65-8A7A-46E0-97A8-94E1C5D6C550}"/>
              </a:ext>
            </a:extLst>
          </p:cNvPr>
          <p:cNvSpPr/>
          <p:nvPr/>
        </p:nvSpPr>
        <p:spPr>
          <a:xfrm>
            <a:off x="1449880" y="458675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568ae0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568ae0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95" name="Rectangle 16">
            <a:extLst>
              <a:ext uri="{FF2B5EF4-FFF2-40B4-BE49-F238E27FC236}">
                <a16:creationId xmlns:a16="http://schemas.microsoft.com/office/drawing/2014/main" id="{5394347C-9EA0-45BA-89FA-99D7EA3E8391}"/>
              </a:ext>
            </a:extLst>
          </p:cNvPr>
          <p:cNvSpPr/>
          <p:nvPr/>
        </p:nvSpPr>
        <p:spPr>
          <a:xfrm>
            <a:off x="695325" y="4341782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998574C-41EF-48C1-86E1-7E0E909A9817}"/>
              </a:ext>
            </a:extLst>
          </p:cNvPr>
          <p:cNvSpPr txBox="1"/>
          <p:nvPr/>
        </p:nvSpPr>
        <p:spPr>
          <a:xfrm>
            <a:off x="805053" y="4509296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97" name="Rectangle 18">
            <a:extLst>
              <a:ext uri="{FF2B5EF4-FFF2-40B4-BE49-F238E27FC236}">
                <a16:creationId xmlns:a16="http://schemas.microsoft.com/office/drawing/2014/main" id="{5349C31A-1847-4706-A6F6-A978CC04C5EB}"/>
              </a:ext>
            </a:extLst>
          </p:cNvPr>
          <p:cNvSpPr/>
          <p:nvPr/>
        </p:nvSpPr>
        <p:spPr>
          <a:xfrm>
            <a:off x="695325" y="2169905"/>
            <a:ext cx="4651375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68ae0"/>
                </a:solidFill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BD0DA27-2027-4708-8BA1-0B5F576A56B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">
            <a:extLst>
              <a:ext uri="{FF2B5EF4-FFF2-40B4-BE49-F238E27FC236}">
                <a16:creationId xmlns:a16="http://schemas.microsoft.com/office/drawing/2014/main" id="{87EA4673-FC40-473B-B632-7453644451E7}"/>
              </a:ext>
            </a:extLst>
          </p:cNvPr>
          <p:cNvSpPr/>
          <p:nvPr/>
        </p:nvSpPr>
        <p:spPr>
          <a:xfrm>
            <a:off x="7399087" y="2680767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649773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810354"/>
            <a:ext cx="3776634" cy="2448682"/>
            <a:chOff x="7424487" y="2695348"/>
            <a:chExt cx="3776634" cy="2448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rgbClr val="568ae0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solidFill>
                    <a:srgbClr val="568ae0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solidFill>
                    <a:srgbClr val="568ae0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solidFill>
                  <a:srgbClr val="568ae0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5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solidFill>
                    <a:srgbClr val="568ae0"/>
                  </a:solidFill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sp>
          <p:nvSpPr>
            <p:cNvPr id="11" name="Shape 2944">
              <a:extLst>
                <a:ext uri="{FF2B5EF4-FFF2-40B4-BE49-F238E27FC236}">
                  <a16:creationId xmlns:a16="http://schemas.microsoft.com/office/drawing/2014/main" id="{66BD7B10-6BCE-448E-A969-5A44C4A6DA6C}"/>
                </a:ext>
              </a:extLst>
            </p:cNvPr>
            <p:cNvSpPr/>
            <p:nvPr/>
          </p:nvSpPr>
          <p:spPr>
            <a:xfrm>
              <a:off x="7533036" y="2695348"/>
              <a:ext cx="275840" cy="27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568ae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389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551998" y="3320061"/>
            <a:ext cx="2370002" cy="1490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red, umbrella, sits, table&#10;&#10;">
            <a:extLst>
              <a:ext uri="{FF2B5EF4-FFF2-40B4-BE49-F238E27FC236}">
                <a16:creationId xmlns:a16="http://schemas.microsoft.com/office/drawing/2014/main" id="{F9254331-0895-4D34-B360-4A5B31D8192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b="12522"/>
          <a:stretch>
            <a:fillRect/>
          </a:stretch>
        </p:blipFill>
        <p:spPr>
          <a:xfrm>
            <a:off x="2246313" y="2422525"/>
            <a:ext cx="2649537" cy="2647950"/>
          </a:xfrm>
          <a:prstGeom prst="ellipse">
            <a:avLst/>
          </a:prstGeom>
        </p:spPr>
      </p:pic>
      <p:pic>
        <p:nvPicPr>
          <p:cNvPr id="7" name="Drawing 6" descr="Picture looks like as plant, sheet, fern, green&#10;&#10;">
            <a:extLst>
              <a:ext uri="{FF2B5EF4-FFF2-40B4-BE49-F238E27FC236}">
                <a16:creationId xmlns:a16="http://schemas.microsoft.com/office/drawing/2014/main" id="{ECB80F25-6826-4A21-AE9A-C4414AD94BF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6618"/>
          <a:stretch>
            <a:fillRect/>
          </a:stretch>
        </p:blipFill>
        <p:spPr>
          <a:xfrm>
            <a:off x="7269984" y="2422525"/>
            <a:ext cx="2649537" cy="2647950"/>
          </a:xfrm>
          <a:prstGeom prst="ellipse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796BA5-CA50-4B0E-9F16-E6ED6895A02C}"/>
              </a:ext>
            </a:extLst>
          </p:cNvPr>
          <p:cNvSpPr/>
          <p:nvPr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FCCB31-F131-4DD4-9A54-E57E3521DCF4}"/>
              </a:ext>
            </a:extLst>
          </p:cNvPr>
          <p:cNvSpPr/>
          <p:nvPr/>
        </p:nvSpPr>
        <p:spPr>
          <a:xfrm>
            <a:off x="4959191" y="3246429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2DC11781-F960-40D8-85DA-5EA231440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7C47772E-EC78-441C-AD29-A29B2A221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64E00D5-3505-41BE-9BB6-0F19F99D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177E8B3C-408C-4745-867E-79DAF7117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69405-CF7B-4966-BC7C-391E2A5A9380}"/>
              </a:ext>
            </a:extLst>
          </p:cNvPr>
          <p:cNvSpPr txBox="1"/>
          <p:nvPr/>
        </p:nvSpPr>
        <p:spPr>
          <a:xfrm>
            <a:off x="5190166" y="2871395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660D4-5166-4CBA-A2B4-8C341E31A233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8409D3-1E5D-4958-9008-0C9BE353EE9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8BA987A-708D-415C-8C2D-B3928AD71C19}"/>
              </a:ext>
            </a:extLst>
          </p:cNvPr>
          <p:cNvSpPr/>
          <p:nvPr/>
        </p:nvSpPr>
        <p:spPr>
          <a:xfrm>
            <a:off x="3578837" y="1316511"/>
            <a:ext cx="7615284" cy="453981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2" name="Drawing 12">
            <a:extLst>
              <a:ext uri="{FF2B5EF4-FFF2-40B4-BE49-F238E27FC236}">
                <a16:creationId xmlns:a16="http://schemas.microsoft.com/office/drawing/2014/main" id="{172AAE9F-7453-4E55-A5FA-118EFAE9EC97}"/>
              </a:ext>
            </a:extLst>
          </p:cNvPr>
          <p:cNvSpPr/>
          <p:nvPr/>
        </p:nvSpPr>
        <p:spPr>
          <a:xfrm>
            <a:off x="4763967" y="2210603"/>
            <a:ext cx="540719" cy="644251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568ae0"/>
              </a:solidFill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086D08F4-4898-4250-AFB5-8B6CEB808B80}"/>
              </a:ext>
            </a:extLst>
          </p:cNvPr>
          <p:cNvSpPr txBox="1">
            <a:spLocks/>
          </p:cNvSpPr>
          <p:nvPr/>
        </p:nvSpPr>
        <p:spPr>
          <a:xfrm>
            <a:off x="706187" y="3391387"/>
            <a:ext cx="3307351" cy="11396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 Ut </a:t>
            </a:r>
            <a:r>
              <a:rPr lang="en-US" dirty="0" err="1">
                <a:solidFill>
                  <a:schemeClr val="tx1"/>
                </a:solidFill>
              </a:rPr>
              <a:t>enim</a:t>
            </a:r>
            <a:r>
              <a:rPr lang="en-US" dirty="0">
                <a:solidFill>
                  <a:schemeClr val="tx1"/>
                </a:solidFill>
              </a:rPr>
              <a:t> ad minim </a:t>
            </a:r>
            <a:r>
              <a:rPr lang="en-US" dirty="0" err="1">
                <a:solidFill>
                  <a:schemeClr val="tx1"/>
                </a:solidFill>
              </a:rPr>
              <a:t>veniam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quis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nostrud</a:t>
            </a:r>
            <a:r>
              <a:rPr lang="en-US" dirty="0">
                <a:solidFill>
                  <a:schemeClr val="tx1"/>
                </a:solidFill>
              </a:rPr>
              <a:t> exercitation </a:t>
            </a:r>
            <a:r>
              <a:rPr lang="en-US" dirty="0" err="1">
                <a:solidFill>
                  <a:schemeClr val="tx1"/>
                </a:solidFill>
              </a:rPr>
              <a:t>ullamco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laboris</a:t>
            </a:r>
            <a:r>
              <a:rPr lang="en-US" dirty="0">
                <a:solidFill>
                  <a:schemeClr val="tx1"/>
                </a:solidFill>
              </a:rPr>
              <a:t> nisi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aliquip</a:t>
            </a:r>
            <a:r>
              <a:rPr lang="en-US" dirty="0">
                <a:solidFill>
                  <a:schemeClr val="tx1"/>
                </a:solidFill>
              </a:rPr>
              <a:t> ex </a:t>
            </a:r>
            <a:r>
              <a:rPr lang="en-US" dirty="0" err="1">
                <a:solidFill>
                  <a:schemeClr val="tx1"/>
                </a:solidFill>
              </a:rPr>
              <a:t>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commodo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consequat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93C11518-1853-4BF5-9B87-6C198CC0A5F4}"/>
              </a:ext>
            </a:extLst>
          </p:cNvPr>
          <p:cNvSpPr txBox="1">
            <a:spLocks/>
          </p:cNvSpPr>
          <p:nvPr/>
        </p:nvSpPr>
        <p:spPr>
          <a:xfrm>
            <a:off x="706187" y="3035105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29" name="Drawing 2">
            <a:extLst>
              <a:ext uri="{FF2B5EF4-FFF2-40B4-BE49-F238E27FC236}">
                <a16:creationId xmlns:a16="http://schemas.microsoft.com/office/drawing/2014/main" id="{6E86C67E-D3EC-4FC0-A031-4F918B3ABE8F}"/>
              </a:ext>
            </a:extLst>
          </p:cNvPr>
          <p:cNvSpPr/>
          <p:nvPr/>
        </p:nvSpPr>
        <p:spPr>
          <a:xfrm>
            <a:off x="698067" y="218146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6953407B-137D-4425-903D-A887C8247798}"/>
              </a:ext>
            </a:extLst>
          </p:cNvPr>
          <p:cNvSpPr/>
          <p:nvPr/>
        </p:nvSpPr>
        <p:spPr>
          <a:xfrm>
            <a:off x="906418" y="2363549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38254A-DC08-40EB-93B8-F6ABEC91582F}"/>
              </a:ext>
            </a:extLst>
          </p:cNvPr>
          <p:cNvSpPr txBox="1">
            <a:spLocks/>
          </p:cNvSpPr>
          <p:nvPr/>
        </p:nvSpPr>
        <p:spPr>
          <a:xfrm>
            <a:off x="2240215" y="5432925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2" name="Rectangle 116">
            <a:extLst>
              <a:ext uri="{FF2B5EF4-FFF2-40B4-BE49-F238E27FC236}">
                <a16:creationId xmlns:a16="http://schemas.microsoft.com/office/drawing/2014/main" id="{01E1429F-DDC3-419F-9A68-2F3030B488AD}"/>
              </a:ext>
            </a:extLst>
          </p:cNvPr>
          <p:cNvSpPr/>
          <p:nvPr/>
        </p:nvSpPr>
        <p:spPr>
          <a:xfrm>
            <a:off x="2240215" y="5106096"/>
            <a:ext cx="250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1" i="1" dirty="0"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8672C94-F252-4A79-8A7F-F6BD8E03E02D}"/>
              </a:ext>
            </a:extLst>
          </p:cNvPr>
          <p:cNvSpPr txBox="1">
            <a:spLocks/>
          </p:cNvSpPr>
          <p:nvPr/>
        </p:nvSpPr>
        <p:spPr>
          <a:xfrm>
            <a:off x="6606749" y="5432925"/>
            <a:ext cx="2765290" cy="47415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9" name="Rectangle 119">
            <a:extLst>
              <a:ext uri="{FF2B5EF4-FFF2-40B4-BE49-F238E27FC236}">
                <a16:creationId xmlns:a16="http://schemas.microsoft.com/office/drawing/2014/main" id="{6571E5FB-FBB9-477F-8A14-B47985B1650E}"/>
              </a:ext>
            </a:extLst>
          </p:cNvPr>
          <p:cNvSpPr/>
          <p:nvPr/>
        </p:nvSpPr>
        <p:spPr>
          <a:xfrm>
            <a:off x="6606749" y="5106098"/>
            <a:ext cx="250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72BEB2-358F-47CE-9A80-D8F89B69F3F7}"/>
              </a:ext>
            </a:extLst>
          </p:cNvPr>
          <p:cNvGrpSpPr/>
          <p:nvPr/>
        </p:nvGrpSpPr>
        <p:grpSpPr>
          <a:xfrm>
            <a:off x="5145712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1" name="Chart 10">
              <a:extLst>
                <a:ext uri="{FF2B5EF4-FFF2-40B4-BE49-F238E27FC236}">
                  <a16:creationId xmlns:a16="http://schemas.microsoft.com/office/drawing/2014/main" id="{A26C55F4-D72E-41BA-B462-3133EE86D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6072559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96AA1EA-2861-457E-8746-75F4280D85D5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B4F8D6-C7C5-4292-90EF-E4CDF692603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E368B-1439-4F71-ACC4-5AB176DD2AD4}"/>
              </a:ext>
            </a:extLst>
          </p:cNvPr>
          <p:cNvGrpSpPr/>
          <p:nvPr/>
        </p:nvGrpSpPr>
        <p:grpSpPr>
          <a:xfrm>
            <a:off x="698067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5" name="Chart 10">
              <a:extLst>
                <a:ext uri="{FF2B5EF4-FFF2-40B4-BE49-F238E27FC236}">
                  <a16:creationId xmlns:a16="http://schemas.microsoft.com/office/drawing/2014/main" id="{11E88121-D114-4339-9F0B-C0C2338A3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2328560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2333E29D-8EDE-45B2-8428-55ED857F82C1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28F9B6-9ED1-4B5B-9079-65B5C3D4565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24CF6A33-9045-4D1B-BC96-8786F7C1FD9A}"/>
              </a:ext>
            </a:extLst>
          </p:cNvPr>
          <p:cNvSpPr txBox="1">
            <a:spLocks/>
          </p:cNvSpPr>
          <p:nvPr/>
        </p:nvSpPr>
        <p:spPr>
          <a:xfrm>
            <a:off x="637269" y="442512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i="1" dirty="0">
                <a:cs typeface="Poppins Bold" panose="00000800000000000000" pitchFamily="2" charset="0"/>
              </a:rPr>
              <a:t>Thanks!</a:t>
            </a:r>
            <a:endParaRPr lang="en-US" sz="4800" i="1" dirty="0"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i="1" dirty="0"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2033D-873C-4811-8632-A567E3A74311}"/>
              </a:ext>
            </a:extLst>
          </p:cNvPr>
          <p:cNvSpPr txBox="1"/>
          <p:nvPr/>
        </p:nvSpPr>
        <p:spPr>
          <a:xfrm>
            <a:off x="623888" y="5484899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B43561-38B8-4116-A4E7-B0AF34793CCF}"/>
              </a:ext>
            </a:extLst>
          </p:cNvPr>
          <p:cNvSpPr txBox="1"/>
          <p:nvPr/>
        </p:nvSpPr>
        <p:spPr>
          <a:xfrm>
            <a:off x="623888" y="5922276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694FD4-F27E-4ED8-AF39-82B8121EF789}"/>
              </a:ext>
            </a:extLst>
          </p:cNvPr>
          <p:cNvSpPr txBox="1"/>
          <p:nvPr/>
        </p:nvSpPr>
        <p:spPr>
          <a:xfrm>
            <a:off x="3127716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latin typeface="Lato Light" panose="020F03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D3691E-69E9-4B54-9996-0D0F344E6EE8}"/>
              </a:ext>
            </a:extLst>
          </p:cNvPr>
          <p:cNvSpPr txBox="1"/>
          <p:nvPr/>
        </p:nvSpPr>
        <p:spPr>
          <a:xfrm>
            <a:off x="5631543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Lato Light" panose="020F0302020204030203" pitchFamily="34" charset="0"/>
              </a:rPr>
              <a:t>+1 555 1829</a:t>
            </a:r>
          </a:p>
        </p:txBody>
      </p:sp>
      <p:pic>
        <p:nvPicPr>
          <p:cNvPr id="29" name="Drawing 28" descr="Picture looks like as plant, flower, the fruit, close&#10;&#10;">
            <a:extLst>
              <a:ext uri="{FF2B5EF4-FFF2-40B4-BE49-F238E27FC236}">
                <a16:creationId xmlns:a16="http://schemas.microsoft.com/office/drawing/2014/main" id="{4655DFF4-A663-41DB-8F09-0A6DCB0308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  <a:noFill/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i="1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5779534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1" i="1" spc="113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19" name="Drawing 18" descr="Picture looks like as cake, flower, plant, table&#10;&#10;">
            <a:extLst>
              <a:ext uri="{FF2B5EF4-FFF2-40B4-BE49-F238E27FC236}">
                <a16:creationId xmlns:a16="http://schemas.microsoft.com/office/drawing/2014/main" id="{8EE42AF8-0C19-4194-9BA0-1A3A7BDE19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2" b="166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38402" y="559210"/>
            <a:ext cx="6119812" cy="163244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i="1" dirty="0">
                <a:solidFill>
                  <a:schemeClr val="tx1"/>
                </a:solidFill>
              </a:rPr>
              <a:t>Write something</a:t>
            </a:r>
            <a:br>
              <a:rPr lang="en-US" sz="4400" i="1" dirty="0">
                <a:solidFill>
                  <a:schemeClr val="tx1"/>
                </a:solidFill>
              </a:rPr>
            </a:br>
            <a:r>
              <a:rPr lang="en-US" sz="4400" i="1" dirty="0">
                <a:solidFill>
                  <a:schemeClr val="tx1"/>
                </a:solidFill>
              </a:rPr>
              <a:t>here</a:t>
            </a:r>
            <a:r>
              <a:rPr lang="en-US" sz="4400" i="1" dirty="0">
                <a:solidFill>
                  <a:schemeClr val="tx1"/>
                </a:solidFill>
              </a:rPr>
              <a:t> </a:t>
            </a:r>
            <a:r>
              <a:rPr lang="en-US" sz="4400" i="1" dirty="0">
                <a:solidFill>
                  <a:schemeClr val="tx1"/>
                </a:solidFill>
              </a:rPr>
              <a:t>a welcome</a:t>
            </a:r>
            <a:br>
              <a:rPr lang="en-US" sz="4400" i="1" dirty="0">
                <a:solidFill>
                  <a:schemeClr val="tx1"/>
                </a:solidFill>
              </a:rPr>
            </a:br>
            <a:r>
              <a:rPr lang="en-US" sz="4400" i="1" dirty="0">
                <a:solidFill>
                  <a:schemeClr val="tx1"/>
                </a:solidFill>
              </a:rPr>
              <a:t>wear</a:t>
            </a:r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132513" y="1331062"/>
            <a:ext cx="3682801" cy="12470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132513" y="537028"/>
            <a:ext cx="1412103" cy="6610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tx1"/>
                </a:solidFill>
              </a:rPr>
              <a:t>Lorem ipsum</a:t>
            </a:r>
          </a:p>
          <a:p>
            <a:r>
              <a:rPr lang="en-US" sz="1600" i="1" dirty="0">
                <a:solidFill>
                  <a:schemeClr val="tx1"/>
                </a:solidFill>
              </a:rPr>
              <a:t>dolor sit</a:t>
            </a:r>
          </a:p>
        </p:txBody>
      </p:sp>
      <p:pic>
        <p:nvPicPr>
          <p:cNvPr id="5" name="Drawing 4" descr="Picture looks like as food&#10;&#10;">
            <a:extLst>
              <a:ext uri="{FF2B5EF4-FFF2-40B4-BE49-F238E27FC236}">
                <a16:creationId xmlns:a16="http://schemas.microsoft.com/office/drawing/2014/main" id="{7FD7347A-E3CB-4BE2-8F9C-84E78E1D8D4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2640122" y="3105440"/>
            <a:ext cx="6120000" cy="61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rawing 56">
            <a:extLst>
              <a:ext uri="{FF2B5EF4-FFF2-40B4-BE49-F238E27FC236}">
                <a16:creationId xmlns:a16="http://schemas.microsoft.com/office/drawing/2014/main" id="{3FD8D3DD-359B-4BD6-BB4E-CD6D68C1CC41}"/>
              </a:ext>
            </a:extLst>
          </p:cNvPr>
          <p:cNvSpPr/>
          <p:nvPr/>
        </p:nvSpPr>
        <p:spPr>
          <a:xfrm>
            <a:off x="1377429" y="3695660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6" name="Drawing 51">
            <a:extLst>
              <a:ext uri="{FF2B5EF4-FFF2-40B4-BE49-F238E27FC236}">
                <a16:creationId xmlns:a16="http://schemas.microsoft.com/office/drawing/2014/main" id="{62ED3213-7B7F-472A-AEEA-D955D7B3FF47}"/>
              </a:ext>
            </a:extLst>
          </p:cNvPr>
          <p:cNvSpPr/>
          <p:nvPr/>
        </p:nvSpPr>
        <p:spPr>
          <a:xfrm>
            <a:off x="2029987" y="4842308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7" name="Drawing 2">
            <a:extLst>
              <a:ext uri="{FF2B5EF4-FFF2-40B4-BE49-F238E27FC236}">
                <a16:creationId xmlns:a16="http://schemas.microsoft.com/office/drawing/2014/main" id="{719E6F9A-DF3A-4137-A363-E38EE5FF4530}"/>
              </a:ext>
            </a:extLst>
          </p:cNvPr>
          <p:cNvSpPr/>
          <p:nvPr/>
        </p:nvSpPr>
        <p:spPr>
          <a:xfrm>
            <a:off x="639229" y="2567309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8" name="Shape 2624">
            <a:extLst>
              <a:ext uri="{FF2B5EF4-FFF2-40B4-BE49-F238E27FC236}">
                <a16:creationId xmlns:a16="http://schemas.microsoft.com/office/drawing/2014/main" id="{65AF141B-34EC-40E2-BB98-4EE67BD4F192}"/>
              </a:ext>
            </a:extLst>
          </p:cNvPr>
          <p:cNvSpPr/>
          <p:nvPr/>
        </p:nvSpPr>
        <p:spPr>
          <a:xfrm>
            <a:off x="827544" y="2734061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5FD250C0-7857-495E-A242-7534D495CD5A}"/>
              </a:ext>
            </a:extLst>
          </p:cNvPr>
          <p:cNvSpPr txBox="1">
            <a:spLocks/>
          </p:cNvSpPr>
          <p:nvPr/>
        </p:nvSpPr>
        <p:spPr>
          <a:xfrm>
            <a:off x="1545117" y="2895857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0" name="Rectangle 54">
            <a:extLst>
              <a:ext uri="{FF2B5EF4-FFF2-40B4-BE49-F238E27FC236}">
                <a16:creationId xmlns:a16="http://schemas.microsoft.com/office/drawing/2014/main" id="{F45EB48C-48BB-4C9F-968E-CD8B81E9CAED}"/>
              </a:ext>
            </a:extLst>
          </p:cNvPr>
          <p:cNvSpPr/>
          <p:nvPr/>
        </p:nvSpPr>
        <p:spPr>
          <a:xfrm>
            <a:off x="1545117" y="2566636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1" name="Shape 2617">
            <a:extLst>
              <a:ext uri="{FF2B5EF4-FFF2-40B4-BE49-F238E27FC236}">
                <a16:creationId xmlns:a16="http://schemas.microsoft.com/office/drawing/2014/main" id="{C9E0A944-14A8-4D6C-8DAD-D985C6336E3B}"/>
              </a:ext>
            </a:extLst>
          </p:cNvPr>
          <p:cNvSpPr/>
          <p:nvPr/>
        </p:nvSpPr>
        <p:spPr>
          <a:xfrm>
            <a:off x="1523718" y="3909864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E989395A-6E3A-4274-BD98-79B255072996}"/>
              </a:ext>
            </a:extLst>
          </p:cNvPr>
          <p:cNvSpPr txBox="1">
            <a:spLocks/>
          </p:cNvSpPr>
          <p:nvPr/>
        </p:nvSpPr>
        <p:spPr>
          <a:xfrm>
            <a:off x="2254567" y="4055248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3" name="Rectangle 54">
            <a:extLst>
              <a:ext uri="{FF2B5EF4-FFF2-40B4-BE49-F238E27FC236}">
                <a16:creationId xmlns:a16="http://schemas.microsoft.com/office/drawing/2014/main" id="{AAFD5DD4-7533-422F-9208-F620191D049E}"/>
              </a:ext>
            </a:extLst>
          </p:cNvPr>
          <p:cNvSpPr/>
          <p:nvPr/>
        </p:nvSpPr>
        <p:spPr>
          <a:xfrm>
            <a:off x="2241361" y="3732629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4" name="Shape 2772">
            <a:extLst>
              <a:ext uri="{FF2B5EF4-FFF2-40B4-BE49-F238E27FC236}">
                <a16:creationId xmlns:a16="http://schemas.microsoft.com/office/drawing/2014/main" id="{2BB69023-E5F5-41D8-9184-21351B4A7737}"/>
              </a:ext>
            </a:extLst>
          </p:cNvPr>
          <p:cNvSpPr/>
          <p:nvPr/>
        </p:nvSpPr>
        <p:spPr>
          <a:xfrm>
            <a:off x="2213464" y="5043719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041AE8F0-6877-457D-9C47-35313B2D3EC8}"/>
              </a:ext>
            </a:extLst>
          </p:cNvPr>
          <p:cNvSpPr txBox="1">
            <a:spLocks/>
          </p:cNvSpPr>
          <p:nvPr/>
        </p:nvSpPr>
        <p:spPr>
          <a:xfrm>
            <a:off x="2906618" y="5247748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6" name="Rectangle 54">
            <a:extLst>
              <a:ext uri="{FF2B5EF4-FFF2-40B4-BE49-F238E27FC236}">
                <a16:creationId xmlns:a16="http://schemas.microsoft.com/office/drawing/2014/main" id="{9799616F-CB4C-4677-A7AF-7838A749D65A}"/>
              </a:ext>
            </a:extLst>
          </p:cNvPr>
          <p:cNvSpPr/>
          <p:nvPr/>
        </p:nvSpPr>
        <p:spPr>
          <a:xfrm>
            <a:off x="2906618" y="4918527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67" name="Heading 15">
            <a:extLst>
              <a:ext uri="{FF2B5EF4-FFF2-40B4-BE49-F238E27FC236}">
                <a16:creationId xmlns:a16="http://schemas.microsoft.com/office/drawing/2014/main" id="{190DC3C5-A4CB-455B-B7B6-DECE1EA9EACB}"/>
              </a:ext>
            </a:extLst>
          </p:cNvPr>
          <p:cNvSpPr txBox="1">
            <a:spLocks/>
          </p:cNvSpPr>
          <p:nvPr/>
        </p:nvSpPr>
        <p:spPr>
          <a:xfrm>
            <a:off x="638402" y="57059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something here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81" name="Drawing 80" descr="Picture looks like as plant, flower&#10;&#10;">
            <a:extLst>
              <a:ext uri="{FF2B5EF4-FFF2-40B4-BE49-F238E27FC236}">
                <a16:creationId xmlns:a16="http://schemas.microsoft.com/office/drawing/2014/main" id="{C16F5A75-4ABA-45EF-B94A-60E7598BC6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5" name="Drawing 84" descr="Picture looks like as flower, plant, vase, table&#10;&#10;">
            <a:extLst>
              <a:ext uri="{FF2B5EF4-FFF2-40B4-BE49-F238E27FC236}">
                <a16:creationId xmlns:a16="http://schemas.microsoft.com/office/drawing/2014/main" id="{A04A8DD1-7B4C-40F1-82BD-ECCE934B9F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4" name="Drawing 51">
            <a:extLst>
              <a:ext uri="{FF2B5EF4-FFF2-40B4-BE49-F238E27FC236}">
                <a16:creationId xmlns:a16="http://schemas.microsoft.com/office/drawing/2014/main" id="{CC8A998E-4D50-4396-9F48-A1F350714502}"/>
              </a:ext>
            </a:extLst>
          </p:cNvPr>
          <p:cNvSpPr/>
          <p:nvPr/>
        </p:nvSpPr>
        <p:spPr>
          <a:xfrm>
            <a:off x="10684586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3" name="Drawing 51">
            <a:extLst>
              <a:ext uri="{FF2B5EF4-FFF2-40B4-BE49-F238E27FC236}">
                <a16:creationId xmlns:a16="http://schemas.microsoft.com/office/drawing/2014/main" id="{1BF7DB89-4499-4CC1-A17A-B66F344F8F3E}"/>
              </a:ext>
            </a:extLst>
          </p:cNvPr>
          <p:cNvSpPr/>
          <p:nvPr/>
        </p:nvSpPr>
        <p:spPr>
          <a:xfrm>
            <a:off x="7193947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27">
            <a:extLst>
              <a:ext uri="{FF2B5EF4-FFF2-40B4-BE49-F238E27FC236}">
                <a16:creationId xmlns:a16="http://schemas.microsoft.com/office/drawing/2014/main" id="{B1B92008-F556-4AF0-B419-A7C9851463C3}"/>
              </a:ext>
            </a:extLst>
          </p:cNvPr>
          <p:cNvSpPr/>
          <p:nvPr/>
        </p:nvSpPr>
        <p:spPr>
          <a:xfrm rot="2700000">
            <a:off x="3146070" y="348508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9D996D81-97E6-471B-9535-E8BA4AC94A79}"/>
              </a:ext>
            </a:extLst>
          </p:cNvPr>
          <p:cNvSpPr/>
          <p:nvPr/>
        </p:nvSpPr>
        <p:spPr>
          <a:xfrm rot="18900000">
            <a:off x="3146070" y="359027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C21855ED-DD0F-437D-AC3C-6488841A4F62}"/>
              </a:ext>
            </a:extLst>
          </p:cNvPr>
          <p:cNvSpPr/>
          <p:nvPr/>
        </p:nvSpPr>
        <p:spPr>
          <a:xfrm rot="2700000">
            <a:off x="5962311" y="348508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2" name="Rectangle 44">
            <a:extLst>
              <a:ext uri="{FF2B5EF4-FFF2-40B4-BE49-F238E27FC236}">
                <a16:creationId xmlns:a16="http://schemas.microsoft.com/office/drawing/2014/main" id="{3B397DE1-AD10-4840-95BA-F0370FE8D944}"/>
              </a:ext>
            </a:extLst>
          </p:cNvPr>
          <p:cNvSpPr/>
          <p:nvPr/>
        </p:nvSpPr>
        <p:spPr>
          <a:xfrm rot="18900000">
            <a:off x="5962311" y="359027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3" name="Rectangle 46">
            <a:extLst>
              <a:ext uri="{FF2B5EF4-FFF2-40B4-BE49-F238E27FC236}">
                <a16:creationId xmlns:a16="http://schemas.microsoft.com/office/drawing/2014/main" id="{7894BC67-4078-4A21-8C48-971FFDF6954F}"/>
              </a:ext>
            </a:extLst>
          </p:cNvPr>
          <p:cNvSpPr/>
          <p:nvPr/>
        </p:nvSpPr>
        <p:spPr>
          <a:xfrm rot="2700000">
            <a:off x="8778552" y="3485085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Rectangle 47">
            <a:extLst>
              <a:ext uri="{FF2B5EF4-FFF2-40B4-BE49-F238E27FC236}">
                <a16:creationId xmlns:a16="http://schemas.microsoft.com/office/drawing/2014/main" id="{8401EE24-E646-4C5A-B273-304A70F18099}"/>
              </a:ext>
            </a:extLst>
          </p:cNvPr>
          <p:cNvSpPr/>
          <p:nvPr/>
        </p:nvSpPr>
        <p:spPr>
          <a:xfrm rot="18900000">
            <a:off x="8778552" y="3590275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4DEB5284-EF1D-4529-AB36-A53462B6BDD1}"/>
              </a:ext>
            </a:extLst>
          </p:cNvPr>
          <p:cNvSpPr/>
          <p:nvPr/>
        </p:nvSpPr>
        <p:spPr>
          <a:xfrm>
            <a:off x="941613" y="2701214"/>
            <a:ext cx="175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76" name="Oval 10">
            <a:extLst>
              <a:ext uri="{FF2B5EF4-FFF2-40B4-BE49-F238E27FC236}">
                <a16:creationId xmlns:a16="http://schemas.microsoft.com/office/drawing/2014/main" id="{CF4DDB97-D812-45C5-A654-99278CD73478}"/>
              </a:ext>
            </a:extLst>
          </p:cNvPr>
          <p:cNvSpPr/>
          <p:nvPr/>
        </p:nvSpPr>
        <p:spPr>
          <a:xfrm>
            <a:off x="1274701" y="3116827"/>
            <a:ext cx="1091371" cy="1091365"/>
          </a:xfrm>
          <a:prstGeom prst="ellipse">
            <a:avLst/>
          </a:prstGeom>
          <a:solidFill>
            <a:srgbClr val="bd969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DB3905-3550-47B5-A23D-4CE8A3FE9E7C}"/>
              </a:ext>
            </a:extLst>
          </p:cNvPr>
          <p:cNvSpPr txBox="1"/>
          <p:nvPr/>
        </p:nvSpPr>
        <p:spPr>
          <a:xfrm>
            <a:off x="1564548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568ae0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78" name="Shape 2748">
            <a:extLst>
              <a:ext uri="{FF2B5EF4-FFF2-40B4-BE49-F238E27FC236}">
                <a16:creationId xmlns:a16="http://schemas.microsoft.com/office/drawing/2014/main" id="{7DC8B228-E9AC-48A7-B861-A1F366F76E66}"/>
              </a:ext>
            </a:extLst>
          </p:cNvPr>
          <p:cNvSpPr/>
          <p:nvPr/>
        </p:nvSpPr>
        <p:spPr>
          <a:xfrm>
            <a:off x="1615388" y="3464717"/>
            <a:ext cx="409995" cy="40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C4256D-D610-4298-A458-AC372469C640}"/>
              </a:ext>
            </a:extLst>
          </p:cNvPr>
          <p:cNvSpPr txBox="1"/>
          <p:nvPr/>
        </p:nvSpPr>
        <p:spPr>
          <a:xfrm>
            <a:off x="592819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0" name="Rectangle 7">
            <a:extLst>
              <a:ext uri="{FF2B5EF4-FFF2-40B4-BE49-F238E27FC236}">
                <a16:creationId xmlns:a16="http://schemas.microsoft.com/office/drawing/2014/main" id="{2521D5DE-9A0F-4746-AF29-7D28D006223F}"/>
              </a:ext>
            </a:extLst>
          </p:cNvPr>
          <p:cNvSpPr/>
          <p:nvPr/>
        </p:nvSpPr>
        <p:spPr>
          <a:xfrm>
            <a:off x="3562242" y="2701214"/>
            <a:ext cx="21487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81" name="Oval 11">
            <a:extLst>
              <a:ext uri="{FF2B5EF4-FFF2-40B4-BE49-F238E27FC236}">
                <a16:creationId xmlns:a16="http://schemas.microsoft.com/office/drawing/2014/main" id="{F965EBD0-FD23-4ECD-B71F-CBD535B145FB}"/>
              </a:ext>
            </a:extLst>
          </p:cNvPr>
          <p:cNvSpPr/>
          <p:nvPr/>
        </p:nvSpPr>
        <p:spPr>
          <a:xfrm>
            <a:off x="4090942" y="3116827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A00F83-6839-400D-BCF5-6BE69DFCEBED}"/>
              </a:ext>
            </a:extLst>
          </p:cNvPr>
          <p:cNvSpPr txBox="1"/>
          <p:nvPr/>
        </p:nvSpPr>
        <p:spPr>
          <a:xfrm>
            <a:off x="4380789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568ae0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83" name="Shape 2848">
            <a:extLst>
              <a:ext uri="{FF2B5EF4-FFF2-40B4-BE49-F238E27FC236}">
                <a16:creationId xmlns:a16="http://schemas.microsoft.com/office/drawing/2014/main" id="{8E77B823-711C-40B0-8D3C-393050294489}"/>
              </a:ext>
            </a:extLst>
          </p:cNvPr>
          <p:cNvSpPr/>
          <p:nvPr/>
        </p:nvSpPr>
        <p:spPr>
          <a:xfrm>
            <a:off x="4420182" y="3496881"/>
            <a:ext cx="432889" cy="432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579ECC0-3E3A-4026-9DAA-A49F3B790F1C}"/>
              </a:ext>
            </a:extLst>
          </p:cNvPr>
          <p:cNvSpPr txBox="1"/>
          <p:nvPr/>
        </p:nvSpPr>
        <p:spPr>
          <a:xfrm>
            <a:off x="3409060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1D8762BF-62F9-4D8B-A7BF-7626F2333A21}"/>
              </a:ext>
            </a:extLst>
          </p:cNvPr>
          <p:cNvSpPr/>
          <p:nvPr/>
        </p:nvSpPr>
        <p:spPr>
          <a:xfrm>
            <a:off x="6500707" y="2701214"/>
            <a:ext cx="1904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86" name="Oval 12">
            <a:extLst>
              <a:ext uri="{FF2B5EF4-FFF2-40B4-BE49-F238E27FC236}">
                <a16:creationId xmlns:a16="http://schemas.microsoft.com/office/drawing/2014/main" id="{66EED239-0D52-49A1-B5E8-02260D15F3BD}"/>
              </a:ext>
            </a:extLst>
          </p:cNvPr>
          <p:cNvSpPr/>
          <p:nvPr/>
        </p:nvSpPr>
        <p:spPr>
          <a:xfrm>
            <a:off x="6910443" y="3116826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B3A891-A2AE-4DB4-B0E7-6C2DB07FED36}"/>
              </a:ext>
            </a:extLst>
          </p:cNvPr>
          <p:cNvSpPr txBox="1"/>
          <p:nvPr/>
        </p:nvSpPr>
        <p:spPr>
          <a:xfrm>
            <a:off x="7197029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568ae0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88" name="Shape 2688">
            <a:extLst>
              <a:ext uri="{FF2B5EF4-FFF2-40B4-BE49-F238E27FC236}">
                <a16:creationId xmlns:a16="http://schemas.microsoft.com/office/drawing/2014/main" id="{B5E20472-168B-442D-BD4D-26FDB829DAB1}"/>
              </a:ext>
            </a:extLst>
          </p:cNvPr>
          <p:cNvSpPr/>
          <p:nvPr/>
        </p:nvSpPr>
        <p:spPr>
          <a:xfrm>
            <a:off x="7247872" y="3464717"/>
            <a:ext cx="409995" cy="40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1BBD9A-FB88-41BF-A7F5-D9E41346B776}"/>
              </a:ext>
            </a:extLst>
          </p:cNvPr>
          <p:cNvSpPr txBox="1"/>
          <p:nvPr/>
        </p:nvSpPr>
        <p:spPr>
          <a:xfrm>
            <a:off x="6225301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90" name="Rectangle 9">
            <a:extLst>
              <a:ext uri="{FF2B5EF4-FFF2-40B4-BE49-F238E27FC236}">
                <a16:creationId xmlns:a16="http://schemas.microsoft.com/office/drawing/2014/main" id="{BC71AECF-D74B-4528-8F14-E6C79488E548}"/>
              </a:ext>
            </a:extLst>
          </p:cNvPr>
          <p:cNvSpPr/>
          <p:nvPr/>
        </p:nvSpPr>
        <p:spPr>
          <a:xfrm>
            <a:off x="9390333" y="2701214"/>
            <a:ext cx="175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91" name="Oval 13">
            <a:extLst>
              <a:ext uri="{FF2B5EF4-FFF2-40B4-BE49-F238E27FC236}">
                <a16:creationId xmlns:a16="http://schemas.microsoft.com/office/drawing/2014/main" id="{B6C23E65-E075-4275-AA11-701AED5764AB}"/>
              </a:ext>
            </a:extLst>
          </p:cNvPr>
          <p:cNvSpPr/>
          <p:nvPr/>
        </p:nvSpPr>
        <p:spPr>
          <a:xfrm>
            <a:off x="9723421" y="3116640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223C982-31C7-4791-AB2B-0B8C1DF04566}"/>
              </a:ext>
            </a:extLst>
          </p:cNvPr>
          <p:cNvSpPr txBox="1"/>
          <p:nvPr/>
        </p:nvSpPr>
        <p:spPr>
          <a:xfrm>
            <a:off x="10013268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568ae0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93" name="Shape 2845">
            <a:extLst>
              <a:ext uri="{FF2B5EF4-FFF2-40B4-BE49-F238E27FC236}">
                <a16:creationId xmlns:a16="http://schemas.microsoft.com/office/drawing/2014/main" id="{F5917DD5-C72E-4789-BD62-E84DE4A0EB2A}"/>
              </a:ext>
            </a:extLst>
          </p:cNvPr>
          <p:cNvSpPr/>
          <p:nvPr/>
        </p:nvSpPr>
        <p:spPr>
          <a:xfrm>
            <a:off x="10092016" y="3453270"/>
            <a:ext cx="354182" cy="432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BD97E8-DB34-406D-B79B-6F5BBAF2E75D}"/>
              </a:ext>
            </a:extLst>
          </p:cNvPr>
          <p:cNvSpPr txBox="1"/>
          <p:nvPr/>
        </p:nvSpPr>
        <p:spPr>
          <a:xfrm>
            <a:off x="9041540" y="4253195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95" name="Heading 15">
            <a:extLst>
              <a:ext uri="{FF2B5EF4-FFF2-40B4-BE49-F238E27FC236}">
                <a16:creationId xmlns:a16="http://schemas.microsoft.com/office/drawing/2014/main" id="{C708E4FB-3C2C-472E-8849-4DDCEDC2A142}"/>
              </a:ext>
            </a:extLst>
          </p:cNvPr>
          <p:cNvSpPr txBox="1">
            <a:spLocks/>
          </p:cNvSpPr>
          <p:nvPr/>
        </p:nvSpPr>
        <p:spPr>
          <a:xfrm>
            <a:off x="7302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568ae0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8FE46A1D-3E59-47EE-9CA0-D210DC7E1F7C}"/>
              </a:ext>
            </a:extLst>
          </p:cNvPr>
          <p:cNvSpPr txBox="1">
            <a:spLocks/>
          </p:cNvSpPr>
          <p:nvPr/>
        </p:nvSpPr>
        <p:spPr>
          <a:xfrm>
            <a:off x="544282" y="3675538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F95C08C4-A657-42C1-AC2E-C0373B714394}"/>
              </a:ext>
            </a:extLst>
          </p:cNvPr>
          <p:cNvSpPr/>
          <p:nvPr/>
        </p:nvSpPr>
        <p:spPr>
          <a:xfrm>
            <a:off x="629257" y="34166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E0D3757-AC03-4657-B870-3A1968B23421}"/>
              </a:ext>
            </a:extLst>
          </p:cNvPr>
          <p:cNvSpPr txBox="1">
            <a:spLocks/>
          </p:cNvSpPr>
          <p:nvPr/>
        </p:nvSpPr>
        <p:spPr>
          <a:xfrm>
            <a:off x="3216661" y="3675539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A46F6491-8BFC-4448-9AA4-97E0DEC465D1}"/>
              </a:ext>
            </a:extLst>
          </p:cNvPr>
          <p:cNvSpPr/>
          <p:nvPr/>
        </p:nvSpPr>
        <p:spPr>
          <a:xfrm>
            <a:off x="3282587" y="34166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95156D2-BABE-4820-B158-6CAB40470A56}"/>
              </a:ext>
            </a:extLst>
          </p:cNvPr>
          <p:cNvSpPr txBox="1">
            <a:spLocks/>
          </p:cNvSpPr>
          <p:nvPr/>
        </p:nvSpPr>
        <p:spPr>
          <a:xfrm>
            <a:off x="616149" y="2187005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21" name="Rectangle 26">
            <a:extLst>
              <a:ext uri="{FF2B5EF4-FFF2-40B4-BE49-F238E27FC236}">
                <a16:creationId xmlns:a16="http://schemas.microsoft.com/office/drawing/2014/main" id="{327639CD-BECA-48C6-A6C5-704791D2EB8C}"/>
              </a:ext>
            </a:extLst>
          </p:cNvPr>
          <p:cNvSpPr/>
          <p:nvPr/>
        </p:nvSpPr>
        <p:spPr>
          <a:xfrm>
            <a:off x="539273" y="501448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85BBE01-156D-46D8-9EF4-DE5D2FDF3887}"/>
              </a:ext>
            </a:extLst>
          </p:cNvPr>
          <p:cNvSpPr txBox="1">
            <a:spLocks/>
          </p:cNvSpPr>
          <p:nvPr/>
        </p:nvSpPr>
        <p:spPr>
          <a:xfrm>
            <a:off x="539273" y="525685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532DB342-1449-4A6A-A860-F1B55063D262}"/>
              </a:ext>
            </a:extLst>
          </p:cNvPr>
          <p:cNvSpPr/>
          <p:nvPr/>
        </p:nvSpPr>
        <p:spPr>
          <a:xfrm>
            <a:off x="539273" y="573366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99FBC47-352C-4875-9CB1-061CF354DD62}"/>
              </a:ext>
            </a:extLst>
          </p:cNvPr>
          <p:cNvSpPr txBox="1">
            <a:spLocks/>
          </p:cNvSpPr>
          <p:nvPr/>
        </p:nvSpPr>
        <p:spPr>
          <a:xfrm>
            <a:off x="539273" y="604529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5" name="Rectangle 33">
            <a:extLst>
              <a:ext uri="{FF2B5EF4-FFF2-40B4-BE49-F238E27FC236}">
                <a16:creationId xmlns:a16="http://schemas.microsoft.com/office/drawing/2014/main" id="{A582DF79-8CB4-4ABD-86AE-DAF427B0076E}"/>
              </a:ext>
            </a:extLst>
          </p:cNvPr>
          <p:cNvSpPr/>
          <p:nvPr/>
        </p:nvSpPr>
        <p:spPr>
          <a:xfrm>
            <a:off x="3216661" y="573221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E3CFAAA2-903D-41E4-A583-3C3E0213E63A}"/>
              </a:ext>
            </a:extLst>
          </p:cNvPr>
          <p:cNvSpPr txBox="1">
            <a:spLocks/>
          </p:cNvSpPr>
          <p:nvPr/>
        </p:nvSpPr>
        <p:spPr>
          <a:xfrm>
            <a:off x="3216661" y="604384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1DE3802-31C2-4679-9F1E-AB01F9499E89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This is your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>
                <a:solidFill>
                  <a:schemeClr val="accent1"/>
                </a:solidFill>
              </a:rPr>
              <a:t>presentation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>
                <a:solidFill>
                  <a:schemeClr val="accent1"/>
                </a:solidFill>
              </a:rPr>
              <a:t>title</a:t>
            </a:r>
          </a:p>
        </p:txBody>
      </p:sp>
      <p:pic>
        <p:nvPicPr>
          <p:cNvPr id="4" name="Drawing 3" descr="Picture looks like as plant, flower&#10;&#10;">
            <a:extLst>
              <a:ext uri="{FF2B5EF4-FFF2-40B4-BE49-F238E27FC236}">
                <a16:creationId xmlns:a16="http://schemas.microsoft.com/office/drawing/2014/main" id="{A85AE0FA-4A9E-4FDD-917B-2C9D881D87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1613890" y="3076137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1613890" y="252935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accent1"/>
                </a:solidFill>
              </a:rPr>
              <a:t>Lorem ipsum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dolor sit</a:t>
            </a:r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FF16FE31-B404-4210-8C4E-330E628FD4AE}"/>
              </a:ext>
            </a:extLst>
          </p:cNvPr>
          <p:cNvSpPr/>
          <p:nvPr/>
        </p:nvSpPr>
        <p:spPr>
          <a:xfrm>
            <a:off x="634567" y="2359854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98361329-1E21-4EB2-A062-2D4E859EF8C6}"/>
              </a:ext>
            </a:extLst>
          </p:cNvPr>
          <p:cNvSpPr/>
          <p:nvPr/>
        </p:nvSpPr>
        <p:spPr>
          <a:xfrm>
            <a:off x="842918" y="2541934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pic>
        <p:nvPicPr>
          <p:cNvPr id="5" name="Drawing 4" descr="Picture looks like as keeps, young&#10;&#10;">
            <a:extLst>
              <a:ext uri="{FF2B5EF4-FFF2-40B4-BE49-F238E27FC236}">
                <a16:creationId xmlns:a16="http://schemas.microsoft.com/office/drawing/2014/main" id="{883A9C33-8343-4669-B7A7-F494E8B475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3" b="16673"/>
          <a:stretch>
            <a:fillRect/>
          </a:stretch>
        </p:blipFill>
        <p:spPr/>
      </p:pic>
      <p:pic>
        <p:nvPicPr>
          <p:cNvPr id="7" name="Drawing 6" descr="Picture looks like as plant, flower, the fruit, close&#10;&#10;">
            <a:extLst>
              <a:ext uri="{FF2B5EF4-FFF2-40B4-BE49-F238E27FC236}">
                <a16:creationId xmlns:a16="http://schemas.microsoft.com/office/drawing/2014/main" id="{4D6CA227-891B-41BA-A184-FEFD76B388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4" name="Drawing 51">
            <a:extLst>
              <a:ext uri="{FF2B5EF4-FFF2-40B4-BE49-F238E27FC236}">
                <a16:creationId xmlns:a16="http://schemas.microsoft.com/office/drawing/2014/main" id="{E8773E2C-00A2-46D2-A9D4-D82A858A8E9C}"/>
              </a:ext>
            </a:extLst>
          </p:cNvPr>
          <p:cNvSpPr/>
          <p:nvPr/>
        </p:nvSpPr>
        <p:spPr>
          <a:xfrm>
            <a:off x="7193947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5" name="Drawing 51">
            <a:extLst>
              <a:ext uri="{FF2B5EF4-FFF2-40B4-BE49-F238E27FC236}">
                <a16:creationId xmlns:a16="http://schemas.microsoft.com/office/drawing/2014/main" id="{B72AC809-2E2B-470B-9BAA-7728EF9F9BBE}"/>
              </a:ext>
            </a:extLst>
          </p:cNvPr>
          <p:cNvSpPr/>
          <p:nvPr/>
        </p:nvSpPr>
        <p:spPr>
          <a:xfrm>
            <a:off x="10684586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568ae0"/>
                </a:solidFill>
              </a:rPr>
              <a:t>Lorem ipsum dolor sit </a:t>
            </a:r>
            <a:r>
              <a:rPr lang="en-US" sz="1100" dirty="0" err="1">
                <a:solidFill>
                  <a:srgbClr val="568ae0"/>
                </a:solidFill>
              </a:rPr>
              <a:t>amet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consectetur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adipiscing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elit</a:t>
            </a:r>
            <a:r>
              <a:rPr lang="en-US" sz="1100" dirty="0">
                <a:solidFill>
                  <a:srgbClr val="568ae0"/>
                </a:solidFill>
              </a:rPr>
              <a:t>, sed do </a:t>
            </a:r>
            <a:r>
              <a:rPr lang="en-US" sz="1100" dirty="0" err="1">
                <a:solidFill>
                  <a:srgbClr val="568ae0"/>
                </a:solidFill>
              </a:rPr>
              <a:t>eiusmod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tempor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incididunt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labore</a:t>
            </a:r>
            <a:r>
              <a:rPr lang="en-US" sz="1100" dirty="0">
                <a:solidFill>
                  <a:srgbClr val="568ae0"/>
                </a:solidFill>
              </a:rPr>
              <a:t> et dolore magna </a:t>
            </a:r>
            <a:r>
              <a:rPr lang="en-US" sz="1100" dirty="0" err="1">
                <a:solidFill>
                  <a:srgbClr val="568ae0"/>
                </a:solidFill>
              </a:rPr>
              <a:t>aliqua</a:t>
            </a:r>
            <a:r>
              <a:rPr lang="en-US" sz="1100" dirty="0">
                <a:solidFill>
                  <a:srgbClr val="568ae0"/>
                </a:solidFill>
              </a:rPr>
              <a:t>. Ut </a:t>
            </a:r>
            <a:r>
              <a:rPr lang="en-US" sz="1100" dirty="0" err="1">
                <a:solidFill>
                  <a:srgbClr val="568ae0"/>
                </a:solidFill>
              </a:rPr>
              <a:t>enim</a:t>
            </a:r>
            <a:r>
              <a:rPr lang="en-US" sz="1100" dirty="0">
                <a:solidFill>
                  <a:srgbClr val="568ae0"/>
                </a:solidFill>
              </a:rPr>
              <a:t> ad minim </a:t>
            </a:r>
            <a:r>
              <a:rPr lang="en-US" sz="1100" dirty="0" err="1">
                <a:solidFill>
                  <a:srgbClr val="568ae0"/>
                </a:solidFill>
              </a:rPr>
              <a:t>veniam</a:t>
            </a:r>
            <a:r>
              <a:rPr lang="en-US" sz="1100" dirty="0">
                <a:solidFill>
                  <a:srgbClr val="568ae0"/>
                </a:solidFill>
              </a:rPr>
              <a:t>, </a:t>
            </a:r>
            <a:r>
              <a:rPr lang="en-US" sz="1100" dirty="0" err="1">
                <a:solidFill>
                  <a:srgbClr val="568ae0"/>
                </a:solidFill>
              </a:rPr>
              <a:t>quis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nostrud</a:t>
            </a:r>
            <a:r>
              <a:rPr lang="en-US" sz="1100" dirty="0">
                <a:solidFill>
                  <a:srgbClr val="568ae0"/>
                </a:solidFill>
              </a:rPr>
              <a:t> exercitation </a:t>
            </a:r>
            <a:r>
              <a:rPr lang="en-US" sz="1100" dirty="0" err="1">
                <a:solidFill>
                  <a:srgbClr val="568ae0"/>
                </a:solidFill>
              </a:rPr>
              <a:t>ullamco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laboris</a:t>
            </a:r>
            <a:r>
              <a:rPr lang="en-US" sz="1100" dirty="0">
                <a:solidFill>
                  <a:srgbClr val="568ae0"/>
                </a:solidFill>
              </a:rPr>
              <a:t> nisi </a:t>
            </a:r>
            <a:r>
              <a:rPr lang="en-US" sz="1100" dirty="0" err="1">
                <a:solidFill>
                  <a:srgbClr val="568ae0"/>
                </a:solidFill>
              </a:rPr>
              <a:t>ut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aliquip</a:t>
            </a:r>
            <a:r>
              <a:rPr lang="en-US" sz="1100" dirty="0">
                <a:solidFill>
                  <a:srgbClr val="568ae0"/>
                </a:solidFill>
              </a:rPr>
              <a:t> ex </a:t>
            </a:r>
            <a:r>
              <a:rPr lang="en-US" sz="1100" dirty="0" err="1">
                <a:solidFill>
                  <a:srgbClr val="568ae0"/>
                </a:solidFill>
              </a:rPr>
              <a:t>ea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commodo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consequat</a:t>
            </a:r>
            <a:r>
              <a:rPr lang="en-US" sz="1100" dirty="0">
                <a:solidFill>
                  <a:srgbClr val="568ae0"/>
                </a:solidFill>
              </a:rPr>
              <a:t>. Duis </a:t>
            </a:r>
            <a:r>
              <a:rPr lang="en-US" sz="1100" dirty="0" err="1">
                <a:solidFill>
                  <a:srgbClr val="568ae0"/>
                </a:solidFill>
              </a:rPr>
              <a:t>aute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irure</a:t>
            </a:r>
            <a:r>
              <a:rPr lang="en-US" sz="1100" dirty="0">
                <a:solidFill>
                  <a:srgbClr val="568ae0"/>
                </a:solidFill>
              </a:rPr>
              <a:t> dolor in </a:t>
            </a:r>
            <a:r>
              <a:rPr lang="en-US" sz="1100" dirty="0" err="1">
                <a:solidFill>
                  <a:srgbClr val="568ae0"/>
                </a:solidFill>
              </a:rPr>
              <a:t>reprehenderit</a:t>
            </a:r>
            <a:r>
              <a:rPr lang="en-US" sz="1100" dirty="0">
                <a:solidFill>
                  <a:srgbClr val="568ae0"/>
                </a:solidFill>
              </a:rPr>
              <a:t> in </a:t>
            </a:r>
            <a:r>
              <a:rPr lang="en-US" sz="1100" dirty="0" err="1">
                <a:solidFill>
                  <a:srgbClr val="568ae0"/>
                </a:solidFill>
              </a:rPr>
              <a:t>voluptate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velit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esse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cillum</a:t>
            </a:r>
            <a:r>
              <a:rPr lang="en-US" sz="1100" dirty="0">
                <a:solidFill>
                  <a:srgbClr val="568ae0"/>
                </a:solidFill>
              </a:rPr>
              <a:t> dolore </a:t>
            </a:r>
            <a:r>
              <a:rPr lang="en-US" sz="1100" dirty="0" err="1">
                <a:solidFill>
                  <a:srgbClr val="568ae0"/>
                </a:solidFill>
              </a:rPr>
              <a:t>eu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fugiat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nulla</a:t>
            </a:r>
            <a:r>
              <a:rPr lang="en-US" sz="1100" dirty="0">
                <a:solidFill>
                  <a:srgbClr val="568ae0"/>
                </a:solidFill>
              </a:rPr>
              <a:t> </a:t>
            </a:r>
            <a:r>
              <a:rPr lang="en-US" sz="1100" dirty="0" err="1">
                <a:solidFill>
                  <a:srgbClr val="568ae0"/>
                </a:solidFill>
              </a:rPr>
              <a:t>pariatur</a:t>
            </a:r>
            <a:r>
              <a:rPr lang="en-US" sz="1100" dirty="0">
                <a:solidFill>
                  <a:srgbClr val="568ae0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568ae0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568ae0"/>
                </a:solidFill>
              </a:rPr>
              <a:t>Lorem ipsum dolor sit</a:t>
            </a:r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CFC7681F-4D2B-463E-9083-09BC59859D9C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3877A29E-8253-4DEF-BD4F-6F397E2C8DC4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pic>
        <p:nvPicPr>
          <p:cNvPr id="12" name="Drawing 11" descr="Picture looks like as keeps, young&#10;&#10;">
            <a:extLst>
              <a:ext uri="{FF2B5EF4-FFF2-40B4-BE49-F238E27FC236}">
                <a16:creationId xmlns:a16="http://schemas.microsoft.com/office/drawing/2014/main" id="{95ED01A4-0D24-4F38-9320-A1B13F6C0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0" name="Drawing 9" descr="Picture looks like as plant, flower, the fruit, close&#10;&#10;">
            <a:extLst>
              <a:ext uri="{FF2B5EF4-FFF2-40B4-BE49-F238E27FC236}">
                <a16:creationId xmlns:a16="http://schemas.microsoft.com/office/drawing/2014/main" id="{626CB9D6-C22F-41E3-885E-12413F6B92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8" name="Drawing 51">
            <a:extLst>
              <a:ext uri="{FF2B5EF4-FFF2-40B4-BE49-F238E27FC236}">
                <a16:creationId xmlns:a16="http://schemas.microsoft.com/office/drawing/2014/main" id="{E4A36DFE-18DD-4AF2-B8B9-A74B59A97B01}"/>
              </a:ext>
            </a:extLst>
          </p:cNvPr>
          <p:cNvSpPr/>
          <p:nvPr/>
        </p:nvSpPr>
        <p:spPr>
          <a:xfrm>
            <a:off x="7317823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9" name="Drawing 51">
            <a:extLst>
              <a:ext uri="{FF2B5EF4-FFF2-40B4-BE49-F238E27FC236}">
                <a16:creationId xmlns:a16="http://schemas.microsoft.com/office/drawing/2014/main" id="{DB3F2F43-7A43-4094-898C-77D2E311CE3E}"/>
              </a:ext>
            </a:extLst>
          </p:cNvPr>
          <p:cNvSpPr/>
          <p:nvPr/>
        </p:nvSpPr>
        <p:spPr>
          <a:xfrm>
            <a:off x="10808462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4">
      <a:majorFont>
        <a:latin typeface="Playfair Display Black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4">
      <a:majorFont>
        <a:latin typeface="Playfair Display Black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1868</Words>
  <Application>Microsoft Office PowerPoint</Application>
  <PresentationFormat>Wide-screen</PresentationFormat>
  <Paragraphs>209</Paragraphs>
  <Slides>25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11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8" baseType="lpstr">
      <vt:lpstr>Poppins Light</vt:lpstr>
      <vt:lpstr>Gill Sans</vt:lpstr>
      <vt:lpstr>Lato Regular</vt:lpstr>
      <vt:lpstr>Roboto</vt:lpstr>
      <vt:lpstr>Arial</vt:lpstr>
      <vt:lpstr>Calibri</vt:lpstr>
      <vt:lpstr>Gudea</vt:lpstr>
      <vt:lpstr>Lato Light</vt:lpstr>
      <vt:lpstr>Poppins</vt:lpstr>
      <vt:lpstr>Playfair Display Black</vt:lpstr>
      <vt:lpstr>Lato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88</cp:revision>
  <dcterms:created xsi:type="dcterms:W3CDTF">2020-04-21T09:44:24Z</dcterms:created>
  <dcterms:modified xsi:type="dcterms:W3CDTF">2020-04-27T07:47:38Z</dcterms:modified>
</cp:coreProperties>
</file>